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2"/>
  </p:notesMasterIdLst>
  <p:sldIdLst>
    <p:sldId id="256" r:id="rId2"/>
    <p:sldId id="317" r:id="rId3"/>
    <p:sldId id="312" r:id="rId4"/>
    <p:sldId id="320" r:id="rId5"/>
    <p:sldId id="330" r:id="rId6"/>
    <p:sldId id="331" r:id="rId7"/>
    <p:sldId id="321" r:id="rId8"/>
    <p:sldId id="329" r:id="rId9"/>
    <p:sldId id="327" r:id="rId10"/>
    <p:sldId id="332" r:id="rId11"/>
    <p:sldId id="314" r:id="rId12"/>
    <p:sldId id="339" r:id="rId13"/>
    <p:sldId id="340" r:id="rId14"/>
    <p:sldId id="341" r:id="rId15"/>
    <p:sldId id="348" r:id="rId16"/>
    <p:sldId id="355" r:id="rId17"/>
    <p:sldId id="359" r:id="rId18"/>
    <p:sldId id="363" r:id="rId19"/>
    <p:sldId id="313" r:id="rId20"/>
    <p:sldId id="336" r:id="rId21"/>
    <p:sldId id="337" r:id="rId22"/>
    <p:sldId id="318" r:id="rId23"/>
    <p:sldId id="364" r:id="rId24"/>
    <p:sldId id="316" r:id="rId25"/>
    <p:sldId id="338" r:id="rId26"/>
    <p:sldId id="344" r:id="rId27"/>
    <p:sldId id="345" r:id="rId28"/>
    <p:sldId id="356" r:id="rId29"/>
    <p:sldId id="357" r:id="rId30"/>
    <p:sldId id="349" r:id="rId31"/>
    <p:sldId id="350" r:id="rId32"/>
    <p:sldId id="351" r:id="rId33"/>
    <p:sldId id="358" r:id="rId34"/>
    <p:sldId id="352" r:id="rId35"/>
    <p:sldId id="353" r:id="rId36"/>
    <p:sldId id="360" r:id="rId37"/>
    <p:sldId id="361" r:id="rId38"/>
    <p:sldId id="315" r:id="rId39"/>
    <p:sldId id="365" r:id="rId40"/>
    <p:sldId id="367" r:id="rId4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  <p:embeddedFont>
      <p:font typeface="Overpass Black" panose="020B0604020202020204" charset="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ice Däppen" initials="MD" lastIdx="1" clrIdx="0">
    <p:extLst>
      <p:ext uri="{19B8F6BF-5375-455C-9EA6-DF929625EA0E}">
        <p15:presenceInfo xmlns:p15="http://schemas.microsoft.com/office/powerpoint/2012/main" userId="S::mda133769@stud.gibb.ch::8e4642ad-ba64-48de-af65-ef5d1554ef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E8F3A-42B8-4DE9-8378-EC98BBACE8D7}" v="12" dt="2025-01-20T19:49:38.853"/>
    <p1510:client id="{7411387F-68C1-433E-B26E-E749ECD7CF45}" v="3536" dt="2025-01-20T21:02:38.969"/>
    <p1510:client id="{915E3B05-7DFB-44F9-BFA7-BAB5AAC70592}" v="26" dt="2025-01-20T10:35:57.791"/>
    <p1510:client id="{B9299388-02B1-B94A-88DD-3C28F2F5F8FC}" v="875" dt="2025-01-20T22:31:21.965"/>
    <p1510:client id="{D96E9220-27C7-4F95-A0A6-4014B0B8A972}" v="5119" dt="2025-01-20T21:04:52.915"/>
    <p1510:client id="{F563A4C0-E609-B34D-ACFF-6DB1AE11DFA9}" v="72" dt="2025-01-20T19:41:36.279"/>
  </p1510:revLst>
</p1510:revInfo>
</file>

<file path=ppt/tableStyles.xml><?xml version="1.0" encoding="utf-8"?>
<a:tblStyleLst xmlns:a="http://schemas.openxmlformats.org/drawingml/2006/main" def="{0B620461-CC4A-4636-845C-E3EE2CB9B230}">
  <a:tblStyle styleId="{0B620461-CC4A-4636-845C-E3EE2CB9B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e Däppen" userId="8e4642ad-ba64-48de-af65-ef5d1554ef27" providerId="ADAL" clId="{D96E9220-27C7-4F95-A0A6-4014B0B8A972}"/>
    <pc:docChg chg="undo custSel addSld delSld modSld sldOrd">
      <pc:chgData name="Maurice Däppen" userId="8e4642ad-ba64-48de-af65-ef5d1554ef27" providerId="ADAL" clId="{D96E9220-27C7-4F95-A0A6-4014B0B8A972}" dt="2025-01-20T21:04:25.961" v="499" actId="1076"/>
      <pc:docMkLst>
        <pc:docMk/>
      </pc:docMkLst>
      <pc:sldChg chg="modSp mod">
        <pc:chgData name="Maurice Däppen" userId="8e4642ad-ba64-48de-af65-ef5d1554ef27" providerId="ADAL" clId="{D96E9220-27C7-4F95-A0A6-4014B0B8A972}" dt="2025-01-18T12:59:16.294" v="44" actId="207"/>
        <pc:sldMkLst>
          <pc:docMk/>
          <pc:sldMk cId="0" sldId="257"/>
        </pc:sldMkLst>
      </pc:sldChg>
      <pc:sldChg chg="modSp mod">
        <pc:chgData name="Maurice Däppen" userId="8e4642ad-ba64-48de-af65-ef5d1554ef27" providerId="ADAL" clId="{D96E9220-27C7-4F95-A0A6-4014B0B8A972}" dt="2025-01-18T13:40:54.918" v="67" actId="27918"/>
        <pc:sldMkLst>
          <pc:docMk/>
          <pc:sldMk cId="0" sldId="285"/>
        </pc:sldMkLst>
      </pc:sldChg>
      <pc:sldChg chg="modSp mod">
        <pc:chgData name="Maurice Däppen" userId="8e4642ad-ba64-48de-af65-ef5d1554ef27" providerId="ADAL" clId="{D96E9220-27C7-4F95-A0A6-4014B0B8A972}" dt="2025-01-18T13:36:34.414" v="55" actId="1076"/>
        <pc:sldMkLst>
          <pc:docMk/>
          <pc:sldMk cId="0" sldId="287"/>
        </pc:sldMkLst>
      </pc:sldChg>
      <pc:sldChg chg="modSp mod">
        <pc:chgData name="Maurice Däppen" userId="8e4642ad-ba64-48de-af65-ef5d1554ef27" providerId="ADAL" clId="{D96E9220-27C7-4F95-A0A6-4014B0B8A972}" dt="2025-01-18T13:35:36.079" v="48" actId="1076"/>
        <pc:sldMkLst>
          <pc:docMk/>
          <pc:sldMk cId="0" sldId="289"/>
        </pc:sldMkLst>
      </pc:sldChg>
      <pc:sldChg chg="addSp delSp mod">
        <pc:chgData name="Maurice Däppen" userId="8e4642ad-ba64-48de-af65-ef5d1554ef27" providerId="ADAL" clId="{D96E9220-27C7-4F95-A0A6-4014B0B8A972}" dt="2025-01-18T13:34:47.595" v="47" actId="478"/>
        <pc:sldMkLst>
          <pc:docMk/>
          <pc:sldMk cId="0" sldId="294"/>
        </pc:sldMkLst>
      </pc:sldChg>
      <pc:sldChg chg="modSp mod">
        <pc:chgData name="Maurice Däppen" userId="8e4642ad-ba64-48de-af65-ef5d1554ef27" providerId="ADAL" clId="{D96E9220-27C7-4F95-A0A6-4014B0B8A972}" dt="2025-01-20T20:02:44.692" v="488" actId="20577"/>
        <pc:sldMkLst>
          <pc:docMk/>
          <pc:sldMk cId="2669624739" sldId="317"/>
        </pc:sldMkLst>
        <pc:spChg chg="mod">
          <ac:chgData name="Maurice Däppen" userId="8e4642ad-ba64-48de-af65-ef5d1554ef27" providerId="ADAL" clId="{D96E9220-27C7-4F95-A0A6-4014B0B8A972}" dt="2025-01-20T20:02:44.692" v="488" actId="20577"/>
          <ac:spMkLst>
            <pc:docMk/>
            <pc:sldMk cId="2669624739" sldId="317"/>
            <ac:spMk id="2155" creationId="{DA5A635A-03DF-30C4-4BB0-112F1ABFE8C4}"/>
          </ac:spMkLst>
        </pc:spChg>
        <pc:spChg chg="mod">
          <ac:chgData name="Maurice Däppen" userId="8e4642ad-ba64-48de-af65-ef5d1554ef27" providerId="ADAL" clId="{D96E9220-27C7-4F95-A0A6-4014B0B8A972}" dt="2025-01-20T19:47:53.047" v="475" actId="20577"/>
          <ac:spMkLst>
            <pc:docMk/>
            <pc:sldMk cId="2669624739" sldId="317"/>
            <ac:spMk id="2161" creationId="{921D2767-DB25-0AD9-B9BC-FB14587D1B5B}"/>
          </ac:spMkLst>
        </pc:spChg>
      </pc:sldChg>
      <pc:sldChg chg="addSp delSp modSp mod">
        <pc:chgData name="Maurice Däppen" userId="8e4642ad-ba64-48de-af65-ef5d1554ef27" providerId="ADAL" clId="{D96E9220-27C7-4F95-A0A6-4014B0B8A972}" dt="2025-01-19T19:56:45.703" v="432"/>
        <pc:sldMkLst>
          <pc:docMk/>
          <pc:sldMk cId="2321971852" sldId="321"/>
        </pc:sldMkLst>
        <pc:spChg chg="del">
          <ac:chgData name="Maurice Däppen" userId="8e4642ad-ba64-48de-af65-ef5d1554ef27" providerId="ADAL" clId="{D96E9220-27C7-4F95-A0A6-4014B0B8A972}" dt="2025-01-19T19:56:45.560" v="431" actId="478"/>
          <ac:spMkLst>
            <pc:docMk/>
            <pc:sldMk cId="2321971852" sldId="321"/>
            <ac:spMk id="6" creationId="{32EB5C64-B7BE-6431-DE72-6ED745FD9C60}"/>
          </ac:spMkLst>
        </pc:spChg>
        <pc:spChg chg="add mod">
          <ac:chgData name="Maurice Däppen" userId="8e4642ad-ba64-48de-af65-ef5d1554ef27" providerId="ADAL" clId="{D96E9220-27C7-4F95-A0A6-4014B0B8A972}" dt="2025-01-19T19:56:45.703" v="432"/>
          <ac:spMkLst>
            <pc:docMk/>
            <pc:sldMk cId="2321971852" sldId="321"/>
            <ac:spMk id="8" creationId="{49F8590E-DD2D-92F4-2E34-EC74BDA7F79D}"/>
          </ac:spMkLst>
        </pc:spChg>
      </pc:sldChg>
      <pc:sldChg chg="addSp delSp modSp mod">
        <pc:chgData name="Maurice Däppen" userId="8e4642ad-ba64-48de-af65-ef5d1554ef27" providerId="ADAL" clId="{D96E9220-27C7-4F95-A0A6-4014B0B8A972}" dt="2025-01-19T19:56:39.420" v="428"/>
        <pc:sldMkLst>
          <pc:docMk/>
          <pc:sldMk cId="1509524556" sldId="327"/>
        </pc:sldMkLst>
        <pc:spChg chg="add mod">
          <ac:chgData name="Maurice Däppen" userId="8e4642ad-ba64-48de-af65-ef5d1554ef27" providerId="ADAL" clId="{D96E9220-27C7-4F95-A0A6-4014B0B8A972}" dt="2025-01-19T19:56:39.420" v="428"/>
          <ac:spMkLst>
            <pc:docMk/>
            <pc:sldMk cId="1509524556" sldId="327"/>
            <ac:spMk id="2" creationId="{D7C91DD5-5EA8-307E-97A4-4FE2E54D949A}"/>
          </ac:spMkLst>
        </pc:spChg>
        <pc:spChg chg="del">
          <ac:chgData name="Maurice Däppen" userId="8e4642ad-ba64-48de-af65-ef5d1554ef27" providerId="ADAL" clId="{D96E9220-27C7-4F95-A0A6-4014B0B8A972}" dt="2025-01-19T19:56:39.305" v="427" actId="478"/>
          <ac:spMkLst>
            <pc:docMk/>
            <pc:sldMk cId="1509524556" sldId="327"/>
            <ac:spMk id="6" creationId="{8E872CB4-1814-0084-BF7B-B65F84D364E2}"/>
          </ac:spMkLst>
        </pc:spChg>
      </pc:sldChg>
      <pc:sldChg chg="addSp delSp modSp mod">
        <pc:chgData name="Maurice Däppen" userId="8e4642ad-ba64-48de-af65-ef5d1554ef27" providerId="ADAL" clId="{D96E9220-27C7-4F95-A0A6-4014B0B8A972}" dt="2025-01-19T19:56:42.927" v="430"/>
        <pc:sldMkLst>
          <pc:docMk/>
          <pc:sldMk cId="771336390" sldId="329"/>
        </pc:sldMkLst>
        <pc:spChg chg="add mod">
          <ac:chgData name="Maurice Däppen" userId="8e4642ad-ba64-48de-af65-ef5d1554ef27" providerId="ADAL" clId="{D96E9220-27C7-4F95-A0A6-4014B0B8A972}" dt="2025-01-19T19:56:42.927" v="430"/>
          <ac:spMkLst>
            <pc:docMk/>
            <pc:sldMk cId="771336390" sldId="329"/>
            <ac:spMk id="2" creationId="{92BFE1EE-DD04-9180-C751-127B9CB91D25}"/>
          </ac:spMkLst>
        </pc:spChg>
        <pc:spChg chg="del">
          <ac:chgData name="Maurice Däppen" userId="8e4642ad-ba64-48de-af65-ef5d1554ef27" providerId="ADAL" clId="{D96E9220-27C7-4F95-A0A6-4014B0B8A972}" dt="2025-01-19T19:56:42.776" v="429" actId="478"/>
          <ac:spMkLst>
            <pc:docMk/>
            <pc:sldMk cId="771336390" sldId="329"/>
            <ac:spMk id="6" creationId="{A070C172-DAEB-CC44-4BBC-142D4861876E}"/>
          </ac:spMkLst>
        </pc:spChg>
      </pc:sldChg>
      <pc:sldChg chg="addSp delSp modSp mod">
        <pc:chgData name="Maurice Däppen" userId="8e4642ad-ba64-48de-af65-ef5d1554ef27" providerId="ADAL" clId="{D96E9220-27C7-4F95-A0A6-4014B0B8A972}" dt="2025-01-19T19:56:36.413" v="426"/>
        <pc:sldMkLst>
          <pc:docMk/>
          <pc:sldMk cId="156317591" sldId="332"/>
        </pc:sldMkLst>
        <pc:spChg chg="add mod">
          <ac:chgData name="Maurice Däppen" userId="8e4642ad-ba64-48de-af65-ef5d1554ef27" providerId="ADAL" clId="{D96E9220-27C7-4F95-A0A6-4014B0B8A972}" dt="2025-01-19T19:56:36.413" v="426"/>
          <ac:spMkLst>
            <pc:docMk/>
            <pc:sldMk cId="156317591" sldId="332"/>
            <ac:spMk id="2" creationId="{0EAD8E0B-2F6E-0D5F-1242-F9B7D0F572C4}"/>
          </ac:spMkLst>
        </pc:spChg>
        <pc:spChg chg="del">
          <ac:chgData name="Maurice Däppen" userId="8e4642ad-ba64-48de-af65-ef5d1554ef27" providerId="ADAL" clId="{D96E9220-27C7-4F95-A0A6-4014B0B8A972}" dt="2025-01-19T19:56:36.284" v="425" actId="478"/>
          <ac:spMkLst>
            <pc:docMk/>
            <pc:sldMk cId="156317591" sldId="332"/>
            <ac:spMk id="6" creationId="{78A95715-80F5-27ED-2A75-9423F1D77798}"/>
          </ac:spMkLst>
        </pc:spChg>
      </pc:sldChg>
      <pc:sldChg chg="addSp modSp add mod">
        <pc:chgData name="Maurice Däppen" userId="8e4642ad-ba64-48de-af65-ef5d1554ef27" providerId="ADAL" clId="{D96E9220-27C7-4F95-A0A6-4014B0B8A972}" dt="2025-01-19T19:38:57.533" v="121"/>
        <pc:sldMkLst>
          <pc:docMk/>
          <pc:sldMk cId="1715144922" sldId="338"/>
        </pc:sldMkLst>
        <pc:spChg chg="add">
          <ac:chgData name="Maurice Däppen" userId="8e4642ad-ba64-48de-af65-ef5d1554ef27" providerId="ADAL" clId="{D96E9220-27C7-4F95-A0A6-4014B0B8A972}" dt="2025-01-19T19:35:21.652" v="72"/>
          <ac:spMkLst>
            <pc:docMk/>
            <pc:sldMk cId="1715144922" sldId="338"/>
            <ac:spMk id="2" creationId="{9A9E81BC-1236-F272-9151-9DCEE8F45360}"/>
          </ac:spMkLst>
        </pc:spChg>
        <pc:spChg chg="add mod">
          <ac:chgData name="Maurice Däppen" userId="8e4642ad-ba64-48de-af65-ef5d1554ef27" providerId="ADAL" clId="{D96E9220-27C7-4F95-A0A6-4014B0B8A972}" dt="2025-01-19T19:35:24.080" v="74"/>
          <ac:spMkLst>
            <pc:docMk/>
            <pc:sldMk cId="1715144922" sldId="338"/>
            <ac:spMk id="3" creationId="{0348438E-6100-C2E2-03AE-6A171D12378A}"/>
          </ac:spMkLst>
        </pc:spChg>
        <pc:spChg chg="add">
          <ac:chgData name="Maurice Däppen" userId="8e4642ad-ba64-48de-af65-ef5d1554ef27" providerId="ADAL" clId="{D96E9220-27C7-4F95-A0A6-4014B0B8A972}" dt="2025-01-19T19:35:25.853" v="75"/>
          <ac:spMkLst>
            <pc:docMk/>
            <pc:sldMk cId="1715144922" sldId="338"/>
            <ac:spMk id="4" creationId="{88DCB8F9-9252-8D1D-1E71-E2525E855D7F}"/>
          </ac:spMkLst>
        </pc:spChg>
        <pc:spChg chg="mod">
          <ac:chgData name="Maurice Däppen" userId="8e4642ad-ba64-48de-af65-ef5d1554ef27" providerId="ADAL" clId="{D96E9220-27C7-4F95-A0A6-4014B0B8A972}" dt="2025-01-19T19:37:35.163" v="119" actId="6549"/>
          <ac:spMkLst>
            <pc:docMk/>
            <pc:sldMk cId="1715144922" sldId="338"/>
            <ac:spMk id="6" creationId="{A5E1D4BF-0D3E-AA41-8D29-250D54C90D32}"/>
          </ac:spMkLst>
        </pc:spChg>
        <pc:spChg chg="add">
          <ac:chgData name="Maurice Däppen" userId="8e4642ad-ba64-48de-af65-ef5d1554ef27" providerId="ADAL" clId="{D96E9220-27C7-4F95-A0A6-4014B0B8A972}" dt="2025-01-19T19:35:37.117" v="77"/>
          <ac:spMkLst>
            <pc:docMk/>
            <pc:sldMk cId="1715144922" sldId="338"/>
            <ac:spMk id="9" creationId="{E84731ED-76B4-DC1A-E686-84694AA44045}"/>
          </ac:spMkLst>
        </pc:spChg>
        <pc:spChg chg="mod">
          <ac:chgData name="Maurice Däppen" userId="8e4642ad-ba64-48de-af65-ef5d1554ef27" providerId="ADAL" clId="{D96E9220-27C7-4F95-A0A6-4014B0B8A972}" dt="2025-01-19T19:37:24.987" v="111" actId="20577"/>
          <ac:spMkLst>
            <pc:docMk/>
            <pc:sldMk cId="1715144922" sldId="338"/>
            <ac:spMk id="2216" creationId="{95897D6C-88AA-87FB-1B2C-1D3D6D2FA306}"/>
          </ac:spMkLst>
        </pc:spChg>
        <pc:spChg chg="mod">
          <ac:chgData name="Maurice Däppen" userId="8e4642ad-ba64-48de-af65-ef5d1554ef27" providerId="ADAL" clId="{D96E9220-27C7-4F95-A0A6-4014B0B8A972}" dt="2025-01-19T19:38:53.170" v="120"/>
          <ac:spMkLst>
            <pc:docMk/>
            <pc:sldMk cId="1715144922" sldId="338"/>
            <ac:spMk id="2219" creationId="{B8066ED3-DF3A-92FF-5E5B-BC300748C57A}"/>
          </ac:spMkLst>
        </pc:spChg>
        <pc:spChg chg="mod">
          <ac:chgData name="Maurice Däppen" userId="8e4642ad-ba64-48de-af65-ef5d1554ef27" providerId="ADAL" clId="{D96E9220-27C7-4F95-A0A6-4014B0B8A972}" dt="2025-01-19T19:38:57.533" v="121"/>
          <ac:spMkLst>
            <pc:docMk/>
            <pc:sldMk cId="1715144922" sldId="338"/>
            <ac:spMk id="2221" creationId="{8625B977-E153-F76F-99EE-699450B85434}"/>
          </ac:spMkLst>
        </pc:spChg>
      </pc:sldChg>
      <pc:sldChg chg="modSp add del mod">
        <pc:chgData name="Maurice Däppen" userId="8e4642ad-ba64-48de-af65-ef5d1554ef27" providerId="ADAL" clId="{D96E9220-27C7-4F95-A0A6-4014B0B8A972}" dt="2025-01-19T19:41:49.113" v="162" actId="47"/>
        <pc:sldMkLst>
          <pc:docMk/>
          <pc:sldMk cId="1167300870" sldId="342"/>
        </pc:sldMkLst>
        <pc:spChg chg="mod">
          <ac:chgData name="Maurice Däppen" userId="8e4642ad-ba64-48de-af65-ef5d1554ef27" providerId="ADAL" clId="{D96E9220-27C7-4F95-A0A6-4014B0B8A972}" dt="2025-01-19T19:36:54.625" v="101" actId="14100"/>
          <ac:spMkLst>
            <pc:docMk/>
            <pc:sldMk cId="1167300870" sldId="342"/>
            <ac:spMk id="6" creationId="{BDD6EE44-E5E1-508C-E6A5-2BCEEE85EDDD}"/>
          </ac:spMkLst>
        </pc:spChg>
        <pc:spChg chg="mod">
          <ac:chgData name="Maurice Däppen" userId="8e4642ad-ba64-48de-af65-ef5d1554ef27" providerId="ADAL" clId="{D96E9220-27C7-4F95-A0A6-4014B0B8A972}" dt="2025-01-19T19:37:14.271" v="110" actId="20577"/>
          <ac:spMkLst>
            <pc:docMk/>
            <pc:sldMk cId="1167300870" sldId="342"/>
            <ac:spMk id="2216" creationId="{95C6A517-8ABA-E77E-EA73-0764DADDC34A}"/>
          </ac:spMkLst>
        </pc:spChg>
      </pc:sldChg>
      <pc:sldChg chg="addSp delSp modSp mod">
        <pc:chgData name="Maurice Däppen" userId="8e4642ad-ba64-48de-af65-ef5d1554ef27" providerId="ADAL" clId="{D96E9220-27C7-4F95-A0A6-4014B0B8A972}" dt="2025-01-19T19:56:31.296" v="424"/>
        <pc:sldMkLst>
          <pc:docMk/>
          <pc:sldMk cId="2708822388" sldId="343"/>
        </pc:sldMkLst>
        <pc:spChg chg="add mod">
          <ac:chgData name="Maurice Däppen" userId="8e4642ad-ba64-48de-af65-ef5d1554ef27" providerId="ADAL" clId="{D96E9220-27C7-4F95-A0A6-4014B0B8A972}" dt="2025-01-19T19:56:31.296" v="424"/>
          <ac:spMkLst>
            <pc:docMk/>
            <pc:sldMk cId="2708822388" sldId="343"/>
            <ac:spMk id="4" creationId="{BEAA928D-84BF-3D43-FA31-75CE4E5E575F}"/>
          </ac:spMkLst>
        </pc:spChg>
        <pc:spChg chg="del">
          <ac:chgData name="Maurice Däppen" userId="8e4642ad-ba64-48de-af65-ef5d1554ef27" providerId="ADAL" clId="{D96E9220-27C7-4F95-A0A6-4014B0B8A972}" dt="2025-01-19T19:56:31.020" v="423" actId="478"/>
          <ac:spMkLst>
            <pc:docMk/>
            <pc:sldMk cId="2708822388" sldId="343"/>
            <ac:spMk id="6" creationId="{99AFA3A9-790F-86FA-DE6C-FEC334C9E065}"/>
          </ac:spMkLst>
        </pc:spChg>
      </pc:sldChg>
      <pc:sldChg chg="modSp add mod">
        <pc:chgData name="Maurice Däppen" userId="8e4642ad-ba64-48de-af65-ef5d1554ef27" providerId="ADAL" clId="{D96E9220-27C7-4F95-A0A6-4014B0B8A972}" dt="2025-01-19T19:40:10.877" v="147" actId="14100"/>
        <pc:sldMkLst>
          <pc:docMk/>
          <pc:sldMk cId="3398415365" sldId="344"/>
        </pc:sldMkLst>
        <pc:spChg chg="mod">
          <ac:chgData name="Maurice Däppen" userId="8e4642ad-ba64-48de-af65-ef5d1554ef27" providerId="ADAL" clId="{D96E9220-27C7-4F95-A0A6-4014B0B8A972}" dt="2025-01-19T19:39:45.627" v="140" actId="1076"/>
          <ac:spMkLst>
            <pc:docMk/>
            <pc:sldMk cId="3398415365" sldId="344"/>
            <ac:spMk id="6" creationId="{953E947D-73FA-7C2E-155A-1B25E2951A27}"/>
          </ac:spMkLst>
        </pc:spChg>
        <pc:spChg chg="mod">
          <ac:chgData name="Maurice Däppen" userId="8e4642ad-ba64-48de-af65-ef5d1554ef27" providerId="ADAL" clId="{D96E9220-27C7-4F95-A0A6-4014B0B8A972}" dt="2025-01-19T19:39:03.798" v="131" actId="20577"/>
          <ac:spMkLst>
            <pc:docMk/>
            <pc:sldMk cId="3398415365" sldId="344"/>
            <ac:spMk id="2216" creationId="{7ECA2253-B997-76C5-F641-019582AB95B7}"/>
          </ac:spMkLst>
        </pc:spChg>
        <pc:spChg chg="mod">
          <ac:chgData name="Maurice Däppen" userId="8e4642ad-ba64-48de-af65-ef5d1554ef27" providerId="ADAL" clId="{D96E9220-27C7-4F95-A0A6-4014B0B8A972}" dt="2025-01-19T19:39:54.076" v="142" actId="108"/>
          <ac:spMkLst>
            <pc:docMk/>
            <pc:sldMk cId="3398415365" sldId="344"/>
            <ac:spMk id="2219" creationId="{E068D551-9178-0231-2BB1-CA61EFA4B051}"/>
          </ac:spMkLst>
        </pc:spChg>
        <pc:spChg chg="mod">
          <ac:chgData name="Maurice Däppen" userId="8e4642ad-ba64-48de-af65-ef5d1554ef27" providerId="ADAL" clId="{D96E9220-27C7-4F95-A0A6-4014B0B8A972}" dt="2025-01-19T19:40:10.877" v="147" actId="14100"/>
          <ac:spMkLst>
            <pc:docMk/>
            <pc:sldMk cId="3398415365" sldId="344"/>
            <ac:spMk id="2221" creationId="{576BAEDE-F9B7-3E11-6CCB-CD79577F3A76}"/>
          </ac:spMkLst>
        </pc:spChg>
      </pc:sldChg>
      <pc:sldChg chg="modSp add mod">
        <pc:chgData name="Maurice Däppen" userId="8e4642ad-ba64-48de-af65-ef5d1554ef27" providerId="ADAL" clId="{D96E9220-27C7-4F95-A0A6-4014B0B8A972}" dt="2025-01-19T19:41:42.268" v="161" actId="313"/>
        <pc:sldMkLst>
          <pc:docMk/>
          <pc:sldMk cId="2742601108" sldId="345"/>
        </pc:sldMkLst>
        <pc:spChg chg="mod">
          <ac:chgData name="Maurice Däppen" userId="8e4642ad-ba64-48de-af65-ef5d1554ef27" providerId="ADAL" clId="{D96E9220-27C7-4F95-A0A6-4014B0B8A972}" dt="2025-01-19T19:40:20.143" v="148"/>
          <ac:spMkLst>
            <pc:docMk/>
            <pc:sldMk cId="2742601108" sldId="345"/>
            <ac:spMk id="6" creationId="{CBA9A2BA-42A8-24DF-DEDD-5971AE4A43A6}"/>
          </ac:spMkLst>
        </pc:spChg>
        <pc:spChg chg="mod">
          <ac:chgData name="Maurice Däppen" userId="8e4642ad-ba64-48de-af65-ef5d1554ef27" providerId="ADAL" clId="{D96E9220-27C7-4F95-A0A6-4014B0B8A972}" dt="2025-01-19T19:41:42.268" v="161" actId="313"/>
          <ac:spMkLst>
            <pc:docMk/>
            <pc:sldMk cId="2742601108" sldId="345"/>
            <ac:spMk id="2216" creationId="{156504B6-B51F-472D-D4F1-32330CC90784}"/>
          </ac:spMkLst>
        </pc:spChg>
        <pc:spChg chg="mod">
          <ac:chgData name="Maurice Däppen" userId="8e4642ad-ba64-48de-af65-ef5d1554ef27" providerId="ADAL" clId="{D96E9220-27C7-4F95-A0A6-4014B0B8A972}" dt="2025-01-19T19:40:32.079" v="151" actId="14100"/>
          <ac:spMkLst>
            <pc:docMk/>
            <pc:sldMk cId="2742601108" sldId="345"/>
            <ac:spMk id="2219" creationId="{30A079F2-7FB5-1233-ACA7-02B7339EBABE}"/>
          </ac:spMkLst>
        </pc:spChg>
        <pc:spChg chg="mod">
          <ac:chgData name="Maurice Däppen" userId="8e4642ad-ba64-48de-af65-ef5d1554ef27" providerId="ADAL" clId="{D96E9220-27C7-4F95-A0A6-4014B0B8A972}" dt="2025-01-19T19:40:42.976" v="158" actId="108"/>
          <ac:spMkLst>
            <pc:docMk/>
            <pc:sldMk cId="2742601108" sldId="345"/>
            <ac:spMk id="2221" creationId="{5E35C7C9-5048-1BD4-24DA-2B7D92BD23AE}"/>
          </ac:spMkLst>
        </pc:spChg>
      </pc:sldChg>
      <pc:sldChg chg="modSp add mod">
        <pc:chgData name="Maurice Däppen" userId="8e4642ad-ba64-48de-af65-ef5d1554ef27" providerId="ADAL" clId="{D96E9220-27C7-4F95-A0A6-4014B0B8A972}" dt="2025-01-19T19:43:46.944" v="166"/>
        <pc:sldMkLst>
          <pc:docMk/>
          <pc:sldMk cId="3727331996" sldId="349"/>
        </pc:sldMkLst>
        <pc:spChg chg="mod">
          <ac:chgData name="Maurice Däppen" userId="8e4642ad-ba64-48de-af65-ef5d1554ef27" providerId="ADAL" clId="{D96E9220-27C7-4F95-A0A6-4014B0B8A972}" dt="2025-01-19T19:43:29.163" v="163"/>
          <ac:spMkLst>
            <pc:docMk/>
            <pc:sldMk cId="3727331996" sldId="349"/>
            <ac:spMk id="6" creationId="{7D80E70E-B618-3A1C-EAAE-77D7F6165AA4}"/>
          </ac:spMkLst>
        </pc:spChg>
        <pc:spChg chg="mod">
          <ac:chgData name="Maurice Däppen" userId="8e4642ad-ba64-48de-af65-ef5d1554ef27" providerId="ADAL" clId="{D96E9220-27C7-4F95-A0A6-4014B0B8A972}" dt="2025-01-19T19:43:46.944" v="166"/>
          <ac:spMkLst>
            <pc:docMk/>
            <pc:sldMk cId="3727331996" sldId="349"/>
            <ac:spMk id="2216" creationId="{D325AB5C-2D06-94B7-E112-CEA6C2D1DAD1}"/>
          </ac:spMkLst>
        </pc:spChg>
        <pc:spChg chg="mod">
          <ac:chgData name="Maurice Däppen" userId="8e4642ad-ba64-48de-af65-ef5d1554ef27" providerId="ADAL" clId="{D96E9220-27C7-4F95-A0A6-4014B0B8A972}" dt="2025-01-19T19:43:32.900" v="164"/>
          <ac:spMkLst>
            <pc:docMk/>
            <pc:sldMk cId="3727331996" sldId="349"/>
            <ac:spMk id="2219" creationId="{BF192939-902E-30C9-D5E0-BD26CBF443B7}"/>
          </ac:spMkLst>
        </pc:spChg>
        <pc:spChg chg="mod">
          <ac:chgData name="Maurice Däppen" userId="8e4642ad-ba64-48de-af65-ef5d1554ef27" providerId="ADAL" clId="{D96E9220-27C7-4F95-A0A6-4014B0B8A972}" dt="2025-01-19T19:43:40.260" v="165"/>
          <ac:spMkLst>
            <pc:docMk/>
            <pc:sldMk cId="3727331996" sldId="349"/>
            <ac:spMk id="2221" creationId="{61FC4A48-E866-484B-3381-B5BC9B06D3D1}"/>
          </ac:spMkLst>
        </pc:spChg>
      </pc:sldChg>
      <pc:sldChg chg="addSp delSp modSp add mod">
        <pc:chgData name="Maurice Däppen" userId="8e4642ad-ba64-48de-af65-ef5d1554ef27" providerId="ADAL" clId="{D96E9220-27C7-4F95-A0A6-4014B0B8A972}" dt="2025-01-19T19:44:40.140" v="189" actId="1076"/>
        <pc:sldMkLst>
          <pc:docMk/>
          <pc:sldMk cId="3112105719" sldId="350"/>
        </pc:sldMkLst>
        <pc:spChg chg="add del mod">
          <ac:chgData name="Maurice Däppen" userId="8e4642ad-ba64-48de-af65-ef5d1554ef27" providerId="ADAL" clId="{D96E9220-27C7-4F95-A0A6-4014B0B8A972}" dt="2025-01-19T19:44:21.097" v="186" actId="478"/>
          <ac:spMkLst>
            <pc:docMk/>
            <pc:sldMk cId="3112105719" sldId="350"/>
            <ac:spMk id="3" creationId="{6DE37971-13F5-7794-7B5D-5E3D0471F566}"/>
          </ac:spMkLst>
        </pc:spChg>
        <pc:spChg chg="mod">
          <ac:chgData name="Maurice Däppen" userId="8e4642ad-ba64-48de-af65-ef5d1554ef27" providerId="ADAL" clId="{D96E9220-27C7-4F95-A0A6-4014B0B8A972}" dt="2025-01-19T19:44:40.140" v="189" actId="1076"/>
          <ac:spMkLst>
            <pc:docMk/>
            <pc:sldMk cId="3112105719" sldId="350"/>
            <ac:spMk id="6" creationId="{B9511EEF-C11C-2AFA-04B2-FF27B1071136}"/>
          </ac:spMkLst>
        </pc:spChg>
        <pc:spChg chg="mod">
          <ac:chgData name="Maurice Däppen" userId="8e4642ad-ba64-48de-af65-ef5d1554ef27" providerId="ADAL" clId="{D96E9220-27C7-4F95-A0A6-4014B0B8A972}" dt="2025-01-19T19:44:40.140" v="189" actId="1076"/>
          <ac:spMkLst>
            <pc:docMk/>
            <pc:sldMk cId="3112105719" sldId="350"/>
            <ac:spMk id="8" creationId="{4689BD89-D1CD-2F5C-32BA-E4BEC6D84E9C}"/>
          </ac:spMkLst>
        </pc:spChg>
        <pc:spChg chg="mod">
          <ac:chgData name="Maurice Däppen" userId="8e4642ad-ba64-48de-af65-ef5d1554ef27" providerId="ADAL" clId="{D96E9220-27C7-4F95-A0A6-4014B0B8A972}" dt="2025-01-19T19:43:53.526" v="176" actId="20577"/>
          <ac:spMkLst>
            <pc:docMk/>
            <pc:sldMk cId="3112105719" sldId="350"/>
            <ac:spMk id="2216" creationId="{9CC85F53-C644-F764-9F58-AE1754223EA3}"/>
          </ac:spMkLst>
        </pc:spChg>
        <pc:spChg chg="mod">
          <ac:chgData name="Maurice Däppen" userId="8e4642ad-ba64-48de-af65-ef5d1554ef27" providerId="ADAL" clId="{D96E9220-27C7-4F95-A0A6-4014B0B8A972}" dt="2025-01-19T19:44:40.140" v="189" actId="1076"/>
          <ac:spMkLst>
            <pc:docMk/>
            <pc:sldMk cId="3112105719" sldId="350"/>
            <ac:spMk id="2219" creationId="{340CA77B-FA12-B0BB-F899-980077B94B5E}"/>
          </ac:spMkLst>
        </pc:spChg>
        <pc:spChg chg="del mod">
          <ac:chgData name="Maurice Däppen" userId="8e4642ad-ba64-48de-af65-ef5d1554ef27" providerId="ADAL" clId="{D96E9220-27C7-4F95-A0A6-4014B0B8A972}" dt="2025-01-19T19:44:19.306" v="184" actId="478"/>
          <ac:spMkLst>
            <pc:docMk/>
            <pc:sldMk cId="3112105719" sldId="350"/>
            <ac:spMk id="2221" creationId="{33929770-25BD-62D7-38A1-56C0D2822544}"/>
          </ac:spMkLst>
        </pc:spChg>
        <pc:picChg chg="mod">
          <ac:chgData name="Maurice Däppen" userId="8e4642ad-ba64-48de-af65-ef5d1554ef27" providerId="ADAL" clId="{D96E9220-27C7-4F95-A0A6-4014B0B8A972}" dt="2025-01-19T19:44:40.140" v="189" actId="1076"/>
          <ac:picMkLst>
            <pc:docMk/>
            <pc:sldMk cId="3112105719" sldId="350"/>
            <ac:picMk id="5" creationId="{52DDDAD6-A585-6C23-3AB7-A14325C505A0}"/>
          </ac:picMkLst>
        </pc:picChg>
        <pc:picChg chg="mod">
          <ac:chgData name="Maurice Däppen" userId="8e4642ad-ba64-48de-af65-ef5d1554ef27" providerId="ADAL" clId="{D96E9220-27C7-4F95-A0A6-4014B0B8A972}" dt="2025-01-19T19:44:40.140" v="189" actId="1076"/>
          <ac:picMkLst>
            <pc:docMk/>
            <pc:sldMk cId="3112105719" sldId="350"/>
            <ac:picMk id="7" creationId="{A9B67934-DD0E-C857-8402-838D4B8FD04E}"/>
          </ac:picMkLst>
        </pc:picChg>
        <pc:picChg chg="del">
          <ac:chgData name="Maurice Däppen" userId="8e4642ad-ba64-48de-af65-ef5d1554ef27" providerId="ADAL" clId="{D96E9220-27C7-4F95-A0A6-4014B0B8A972}" dt="2025-01-19T19:44:19.951" v="185" actId="478"/>
          <ac:picMkLst>
            <pc:docMk/>
            <pc:sldMk cId="3112105719" sldId="350"/>
            <ac:picMk id="11" creationId="{601FFD44-0C7D-B304-9EB3-BAB0413927C4}"/>
          </ac:picMkLst>
        </pc:picChg>
        <pc:picChg chg="mod">
          <ac:chgData name="Maurice Däppen" userId="8e4642ad-ba64-48de-af65-ef5d1554ef27" providerId="ADAL" clId="{D96E9220-27C7-4F95-A0A6-4014B0B8A972}" dt="2025-01-19T19:44:40.140" v="189" actId="1076"/>
          <ac:picMkLst>
            <pc:docMk/>
            <pc:sldMk cId="3112105719" sldId="350"/>
            <ac:picMk id="12" creationId="{B8ECB64A-6C79-8A4E-FA03-BDCAC6C7416F}"/>
          </ac:picMkLst>
        </pc:picChg>
        <pc:picChg chg="mod">
          <ac:chgData name="Maurice Däppen" userId="8e4642ad-ba64-48de-af65-ef5d1554ef27" providerId="ADAL" clId="{D96E9220-27C7-4F95-A0A6-4014B0B8A972}" dt="2025-01-19T19:44:40.140" v="189" actId="1076"/>
          <ac:picMkLst>
            <pc:docMk/>
            <pc:sldMk cId="3112105719" sldId="350"/>
            <ac:picMk id="2224" creationId="{B27A5B78-630E-57C2-E465-7D606F0AC107}"/>
          </ac:picMkLst>
        </pc:picChg>
        <pc:picChg chg="del mod">
          <ac:chgData name="Maurice Däppen" userId="8e4642ad-ba64-48de-af65-ef5d1554ef27" providerId="ADAL" clId="{D96E9220-27C7-4F95-A0A6-4014B0B8A972}" dt="2025-01-19T19:44:17.743" v="182" actId="478"/>
          <ac:picMkLst>
            <pc:docMk/>
            <pc:sldMk cId="3112105719" sldId="350"/>
            <ac:picMk id="2225" creationId="{91AAFFF9-C4B0-3CAF-6AD0-81294CABFD3D}"/>
          </ac:picMkLst>
        </pc:picChg>
      </pc:sldChg>
      <pc:sldChg chg="modSp add mod ord">
        <pc:chgData name="Maurice Däppen" userId="8e4642ad-ba64-48de-af65-ef5d1554ef27" providerId="ADAL" clId="{D96E9220-27C7-4F95-A0A6-4014B0B8A972}" dt="2025-01-19T19:45:14.518" v="206" actId="20577"/>
        <pc:sldMkLst>
          <pc:docMk/>
          <pc:sldMk cId="1212984816" sldId="351"/>
        </pc:sldMkLst>
        <pc:spChg chg="mod">
          <ac:chgData name="Maurice Däppen" userId="8e4642ad-ba64-48de-af65-ef5d1554ef27" providerId="ADAL" clId="{D96E9220-27C7-4F95-A0A6-4014B0B8A972}" dt="2025-01-19T19:44:55.193" v="201"/>
          <ac:spMkLst>
            <pc:docMk/>
            <pc:sldMk cId="1212984816" sldId="351"/>
            <ac:spMk id="6" creationId="{13D433C3-5869-3497-6D7C-AFDBEB6FBF22}"/>
          </ac:spMkLst>
        </pc:spChg>
        <pc:spChg chg="mod">
          <ac:chgData name="Maurice Däppen" userId="8e4642ad-ba64-48de-af65-ef5d1554ef27" providerId="ADAL" clId="{D96E9220-27C7-4F95-A0A6-4014B0B8A972}" dt="2025-01-19T19:44:48.688" v="200" actId="20577"/>
          <ac:spMkLst>
            <pc:docMk/>
            <pc:sldMk cId="1212984816" sldId="351"/>
            <ac:spMk id="2216" creationId="{EE77600F-02D4-56F8-CC5B-6264A4152968}"/>
          </ac:spMkLst>
        </pc:spChg>
        <pc:spChg chg="mod">
          <ac:chgData name="Maurice Däppen" userId="8e4642ad-ba64-48de-af65-ef5d1554ef27" providerId="ADAL" clId="{D96E9220-27C7-4F95-A0A6-4014B0B8A972}" dt="2025-01-19T19:44:59.736" v="202"/>
          <ac:spMkLst>
            <pc:docMk/>
            <pc:sldMk cId="1212984816" sldId="351"/>
            <ac:spMk id="2219" creationId="{AA37C087-18D7-F03B-E800-9CC682024CF7}"/>
          </ac:spMkLst>
        </pc:spChg>
        <pc:spChg chg="mod">
          <ac:chgData name="Maurice Däppen" userId="8e4642ad-ba64-48de-af65-ef5d1554ef27" providerId="ADAL" clId="{D96E9220-27C7-4F95-A0A6-4014B0B8A972}" dt="2025-01-19T19:45:14.518" v="206" actId="20577"/>
          <ac:spMkLst>
            <pc:docMk/>
            <pc:sldMk cId="1212984816" sldId="351"/>
            <ac:spMk id="2221" creationId="{17283DFA-DBE4-BF5D-418C-756A6073697D}"/>
          </ac:spMkLst>
        </pc:spChg>
      </pc:sldChg>
      <pc:sldChg chg="modSp add mod">
        <pc:chgData name="Maurice Däppen" userId="8e4642ad-ba64-48de-af65-ef5d1554ef27" providerId="ADAL" clId="{D96E9220-27C7-4F95-A0A6-4014B0B8A972}" dt="2025-01-19T19:48:41.940" v="243" actId="20577"/>
        <pc:sldMkLst>
          <pc:docMk/>
          <pc:sldMk cId="1991258981" sldId="352"/>
        </pc:sldMkLst>
        <pc:spChg chg="mod">
          <ac:chgData name="Maurice Däppen" userId="8e4642ad-ba64-48de-af65-ef5d1554ef27" providerId="ADAL" clId="{D96E9220-27C7-4F95-A0A6-4014B0B8A972}" dt="2025-01-19T19:46:08.034" v="213" actId="404"/>
          <ac:spMkLst>
            <pc:docMk/>
            <pc:sldMk cId="1991258981" sldId="352"/>
            <ac:spMk id="6" creationId="{D96B3BC4-5901-F806-37F2-D1B1BFC97941}"/>
          </ac:spMkLst>
        </pc:spChg>
        <pc:spChg chg="mod">
          <ac:chgData name="Maurice Däppen" userId="8e4642ad-ba64-48de-af65-ef5d1554ef27" providerId="ADAL" clId="{D96E9220-27C7-4F95-A0A6-4014B0B8A972}" dt="2025-01-19T19:45:51.680" v="208"/>
          <ac:spMkLst>
            <pc:docMk/>
            <pc:sldMk cId="1991258981" sldId="352"/>
            <ac:spMk id="2216" creationId="{63BEE353-F6D5-E68D-B329-CA5E31A8E2B6}"/>
          </ac:spMkLst>
        </pc:spChg>
        <pc:spChg chg="mod">
          <ac:chgData name="Maurice Däppen" userId="8e4642ad-ba64-48de-af65-ef5d1554ef27" providerId="ADAL" clId="{D96E9220-27C7-4F95-A0A6-4014B0B8A972}" dt="2025-01-19T19:47:08.505" v="220" actId="404"/>
          <ac:spMkLst>
            <pc:docMk/>
            <pc:sldMk cId="1991258981" sldId="352"/>
            <ac:spMk id="2219" creationId="{93387F69-7C29-75F8-03CE-0BD34CED5AD0}"/>
          </ac:spMkLst>
        </pc:spChg>
        <pc:spChg chg="mod">
          <ac:chgData name="Maurice Däppen" userId="8e4642ad-ba64-48de-af65-ef5d1554ef27" providerId="ADAL" clId="{D96E9220-27C7-4F95-A0A6-4014B0B8A972}" dt="2025-01-19T19:48:41.940" v="243" actId="20577"/>
          <ac:spMkLst>
            <pc:docMk/>
            <pc:sldMk cId="1991258981" sldId="352"/>
            <ac:spMk id="2221" creationId="{DF36CEC3-E87F-64C8-FDE8-8A6C7368E68C}"/>
          </ac:spMkLst>
        </pc:spChg>
      </pc:sldChg>
      <pc:sldChg chg="modSp add mod">
        <pc:chgData name="Maurice Däppen" userId="8e4642ad-ba64-48de-af65-ef5d1554ef27" providerId="ADAL" clId="{D96E9220-27C7-4F95-A0A6-4014B0B8A972}" dt="2025-01-19T19:50:04.979" v="301" actId="20577"/>
        <pc:sldMkLst>
          <pc:docMk/>
          <pc:sldMk cId="2796076090" sldId="353"/>
        </pc:sldMkLst>
        <pc:spChg chg="mod">
          <ac:chgData name="Maurice Däppen" userId="8e4642ad-ba64-48de-af65-ef5d1554ef27" providerId="ADAL" clId="{D96E9220-27C7-4F95-A0A6-4014B0B8A972}" dt="2025-01-19T19:49:13.366" v="264" actId="20577"/>
          <ac:spMkLst>
            <pc:docMk/>
            <pc:sldMk cId="2796076090" sldId="353"/>
            <ac:spMk id="6" creationId="{9739D35C-9CF6-6AF9-BEFF-A90EE884C26A}"/>
          </ac:spMkLst>
        </pc:spChg>
        <pc:spChg chg="mod">
          <ac:chgData name="Maurice Däppen" userId="8e4642ad-ba64-48de-af65-ef5d1554ef27" providerId="ADAL" clId="{D96E9220-27C7-4F95-A0A6-4014B0B8A972}" dt="2025-01-19T19:48:50.078" v="253" actId="20577"/>
          <ac:spMkLst>
            <pc:docMk/>
            <pc:sldMk cId="2796076090" sldId="353"/>
            <ac:spMk id="2216" creationId="{CECE62F4-F9D4-B645-6294-6FAAAFB5235E}"/>
          </ac:spMkLst>
        </pc:spChg>
        <pc:spChg chg="mod">
          <ac:chgData name="Maurice Däppen" userId="8e4642ad-ba64-48de-af65-ef5d1554ef27" providerId="ADAL" clId="{D96E9220-27C7-4F95-A0A6-4014B0B8A972}" dt="2025-01-19T19:49:20.404" v="265"/>
          <ac:spMkLst>
            <pc:docMk/>
            <pc:sldMk cId="2796076090" sldId="353"/>
            <ac:spMk id="2219" creationId="{7A904EE0-962B-213C-0EA8-65C74D56D4F8}"/>
          </ac:spMkLst>
        </pc:spChg>
        <pc:spChg chg="mod">
          <ac:chgData name="Maurice Däppen" userId="8e4642ad-ba64-48de-af65-ef5d1554ef27" providerId="ADAL" clId="{D96E9220-27C7-4F95-A0A6-4014B0B8A972}" dt="2025-01-19T19:50:04.979" v="301" actId="20577"/>
          <ac:spMkLst>
            <pc:docMk/>
            <pc:sldMk cId="2796076090" sldId="353"/>
            <ac:spMk id="2221" creationId="{111F4B4E-BE2F-6700-09FA-04DDE7923C74}"/>
          </ac:spMkLst>
        </pc:spChg>
      </pc:sldChg>
      <pc:sldChg chg="modSp add del mod">
        <pc:chgData name="Maurice Däppen" userId="8e4642ad-ba64-48de-af65-ef5d1554ef27" providerId="ADAL" clId="{D96E9220-27C7-4F95-A0A6-4014B0B8A972}" dt="2025-01-19T20:37:33.982" v="433" actId="47"/>
        <pc:sldMkLst>
          <pc:docMk/>
          <pc:sldMk cId="3015739755" sldId="354"/>
        </pc:sldMkLst>
        <pc:spChg chg="mod">
          <ac:chgData name="Maurice Däppen" userId="8e4642ad-ba64-48de-af65-ef5d1554ef27" providerId="ADAL" clId="{D96E9220-27C7-4F95-A0A6-4014B0B8A972}" dt="2025-01-19T19:50:10.873" v="308" actId="20577"/>
          <ac:spMkLst>
            <pc:docMk/>
            <pc:sldMk cId="3015739755" sldId="354"/>
            <ac:spMk id="2216" creationId="{B5E085E3-77D0-7DB4-E94C-E669A48FFA83}"/>
          </ac:spMkLst>
        </pc:spChg>
      </pc:sldChg>
      <pc:sldChg chg="addSp delSp modSp add mod">
        <pc:chgData name="Maurice Däppen" userId="8e4642ad-ba64-48de-af65-ef5d1554ef27" providerId="ADAL" clId="{D96E9220-27C7-4F95-A0A6-4014B0B8A972}" dt="2025-01-19T19:56:19.663" v="422"/>
        <pc:sldMkLst>
          <pc:docMk/>
          <pc:sldMk cId="1535802122" sldId="356"/>
        </pc:sldMkLst>
        <pc:spChg chg="add">
          <ac:chgData name="Maurice Däppen" userId="8e4642ad-ba64-48de-af65-ef5d1554ef27" providerId="ADAL" clId="{D96E9220-27C7-4F95-A0A6-4014B0B8A972}" dt="2025-01-19T19:51:42.664" v="311"/>
          <ac:spMkLst>
            <pc:docMk/>
            <pc:sldMk cId="1535802122" sldId="356"/>
            <ac:spMk id="2" creationId="{12791145-7AD1-41E8-B831-281D3FD8A6F5}"/>
          </ac:spMkLst>
        </pc:spChg>
        <pc:spChg chg="add">
          <ac:chgData name="Maurice Däppen" userId="8e4642ad-ba64-48de-af65-ef5d1554ef27" providerId="ADAL" clId="{D96E9220-27C7-4F95-A0A6-4014B0B8A972}" dt="2025-01-19T19:52:41.143" v="338"/>
          <ac:spMkLst>
            <pc:docMk/>
            <pc:sldMk cId="1535802122" sldId="356"/>
            <ac:spMk id="5" creationId="{277607C0-A4D8-0E90-CC2F-0D32CCB31BC2}"/>
          </ac:spMkLst>
        </pc:spChg>
        <pc:spChg chg="del">
          <ac:chgData name="Maurice Däppen" userId="8e4642ad-ba64-48de-af65-ef5d1554ef27" providerId="ADAL" clId="{D96E9220-27C7-4F95-A0A6-4014B0B8A972}" dt="2025-01-19T19:56:19.356" v="421" actId="478"/>
          <ac:spMkLst>
            <pc:docMk/>
            <pc:sldMk cId="1535802122" sldId="356"/>
            <ac:spMk id="6" creationId="{E62665B6-46E9-D6C5-F9DD-E12E531A420E}"/>
          </ac:spMkLst>
        </pc:spChg>
        <pc:spChg chg="add mod">
          <ac:chgData name="Maurice Däppen" userId="8e4642ad-ba64-48de-af65-ef5d1554ef27" providerId="ADAL" clId="{D96E9220-27C7-4F95-A0A6-4014B0B8A972}" dt="2025-01-19T19:56:19.663" v="422"/>
          <ac:spMkLst>
            <pc:docMk/>
            <pc:sldMk cId="1535802122" sldId="356"/>
            <ac:spMk id="7" creationId="{75A2A921-74F9-C53B-79CF-ADE953D869B5}"/>
          </ac:spMkLst>
        </pc:spChg>
        <pc:spChg chg="mod">
          <ac:chgData name="Maurice Däppen" userId="8e4642ad-ba64-48de-af65-ef5d1554ef27" providerId="ADAL" clId="{D96E9220-27C7-4F95-A0A6-4014B0B8A972}" dt="2025-01-19T19:52:00.069" v="337" actId="20577"/>
          <ac:spMkLst>
            <pc:docMk/>
            <pc:sldMk cId="1535802122" sldId="356"/>
            <ac:spMk id="2216" creationId="{1E2AD7E8-A130-DDCA-C9A0-8DEA4EFA96CD}"/>
          </ac:spMkLst>
        </pc:spChg>
        <pc:picChg chg="del">
          <ac:chgData name="Maurice Däppen" userId="8e4642ad-ba64-48de-af65-ef5d1554ef27" providerId="ADAL" clId="{D96E9220-27C7-4F95-A0A6-4014B0B8A972}" dt="2025-01-19T19:51:42.216" v="310" actId="478"/>
          <ac:picMkLst>
            <pc:docMk/>
            <pc:sldMk cId="1535802122" sldId="356"/>
            <ac:picMk id="3" creationId="{2C60328E-049E-ADCD-D16B-7FDE55C74CC8}"/>
          </ac:picMkLst>
        </pc:picChg>
        <pc:picChg chg="add mod">
          <ac:chgData name="Maurice Däppen" userId="8e4642ad-ba64-48de-af65-ef5d1554ef27" providerId="ADAL" clId="{D96E9220-27C7-4F95-A0A6-4014B0B8A972}" dt="2025-01-19T19:51:52.190" v="314" actId="1076"/>
          <ac:picMkLst>
            <pc:docMk/>
            <pc:sldMk cId="1535802122" sldId="356"/>
            <ac:picMk id="4" creationId="{1FF89124-B068-4DEF-07EA-361163CF1365}"/>
          </ac:picMkLst>
        </pc:picChg>
      </pc:sldChg>
      <pc:sldChg chg="addSp delSp modSp add mod">
        <pc:chgData name="Maurice Däppen" userId="8e4642ad-ba64-48de-af65-ef5d1554ef27" providerId="ADAL" clId="{D96E9220-27C7-4F95-A0A6-4014B0B8A972}" dt="2025-01-19T19:56:14.923" v="420"/>
        <pc:sldMkLst>
          <pc:docMk/>
          <pc:sldMk cId="2783983991" sldId="357"/>
        </pc:sldMkLst>
        <pc:spChg chg="add mod">
          <ac:chgData name="Maurice Däppen" userId="8e4642ad-ba64-48de-af65-ef5d1554ef27" providerId="ADAL" clId="{D96E9220-27C7-4F95-A0A6-4014B0B8A972}" dt="2025-01-19T19:52:48.934" v="343"/>
          <ac:spMkLst>
            <pc:docMk/>
            <pc:sldMk cId="2783983991" sldId="357"/>
            <ac:spMk id="2" creationId="{FF4B1897-E3AE-A32F-D895-2448DF6FA3A7}"/>
          </ac:spMkLst>
        </pc:spChg>
        <pc:spChg chg="del">
          <ac:chgData name="Maurice Däppen" userId="8e4642ad-ba64-48de-af65-ef5d1554ef27" providerId="ADAL" clId="{D96E9220-27C7-4F95-A0A6-4014B0B8A972}" dt="2025-01-19T19:56:14.785" v="419" actId="478"/>
          <ac:spMkLst>
            <pc:docMk/>
            <pc:sldMk cId="2783983991" sldId="357"/>
            <ac:spMk id="6" creationId="{9A6115AB-F7FD-5D8F-E0CC-7DA6490FC85B}"/>
          </ac:spMkLst>
        </pc:spChg>
        <pc:spChg chg="add mod">
          <ac:chgData name="Maurice Däppen" userId="8e4642ad-ba64-48de-af65-ef5d1554ef27" providerId="ADAL" clId="{D96E9220-27C7-4F95-A0A6-4014B0B8A972}" dt="2025-01-19T19:56:14.923" v="420"/>
          <ac:spMkLst>
            <pc:docMk/>
            <pc:sldMk cId="2783983991" sldId="357"/>
            <ac:spMk id="7" creationId="{10B51FF7-975C-0F1A-AB31-9279CA8FDF01}"/>
          </ac:spMkLst>
        </pc:spChg>
        <pc:spChg chg="mod">
          <ac:chgData name="Maurice Däppen" userId="8e4642ad-ba64-48de-af65-ef5d1554ef27" providerId="ADAL" clId="{D96E9220-27C7-4F95-A0A6-4014B0B8A972}" dt="2025-01-19T19:53:07.317" v="359" actId="20577"/>
          <ac:spMkLst>
            <pc:docMk/>
            <pc:sldMk cId="2783983991" sldId="357"/>
            <ac:spMk id="2216" creationId="{267384D6-C7C4-04DB-3508-7E45D85B1807}"/>
          </ac:spMkLst>
        </pc:spChg>
        <pc:picChg chg="add mod">
          <ac:chgData name="Maurice Däppen" userId="8e4642ad-ba64-48de-af65-ef5d1554ef27" providerId="ADAL" clId="{D96E9220-27C7-4F95-A0A6-4014B0B8A972}" dt="2025-01-19T19:52:58.350" v="351" actId="1076"/>
          <ac:picMkLst>
            <pc:docMk/>
            <pc:sldMk cId="2783983991" sldId="357"/>
            <ac:picMk id="3" creationId="{7233975B-E100-D94B-FFA6-6AB6F796F3B5}"/>
          </ac:picMkLst>
        </pc:picChg>
        <pc:picChg chg="del mod">
          <ac:chgData name="Maurice Däppen" userId="8e4642ad-ba64-48de-af65-ef5d1554ef27" providerId="ADAL" clId="{D96E9220-27C7-4F95-A0A6-4014B0B8A972}" dt="2025-01-19T19:52:46.609" v="341" actId="478"/>
          <ac:picMkLst>
            <pc:docMk/>
            <pc:sldMk cId="2783983991" sldId="357"/>
            <ac:picMk id="4" creationId="{1B111402-5849-54F4-AB6D-600A1872A2A6}"/>
          </ac:picMkLst>
        </pc:picChg>
      </pc:sldChg>
      <pc:sldChg chg="addSp delSp modSp add mod">
        <pc:chgData name="Maurice Däppen" userId="8e4642ad-ba64-48de-af65-ef5d1554ef27" providerId="ADAL" clId="{D96E9220-27C7-4F95-A0A6-4014B0B8A972}" dt="2025-01-19T19:56:10.666" v="418"/>
        <pc:sldMkLst>
          <pc:docMk/>
          <pc:sldMk cId="2833289832" sldId="358"/>
        </pc:sldMkLst>
        <pc:spChg chg="add mod">
          <ac:chgData name="Maurice Däppen" userId="8e4642ad-ba64-48de-af65-ef5d1554ef27" providerId="ADAL" clId="{D96E9220-27C7-4F95-A0A6-4014B0B8A972}" dt="2025-01-19T19:53:54.701" v="364"/>
          <ac:spMkLst>
            <pc:docMk/>
            <pc:sldMk cId="2833289832" sldId="358"/>
            <ac:spMk id="2" creationId="{C0AC2234-61B5-16A5-6FA6-DE0168C728E3}"/>
          </ac:spMkLst>
        </pc:spChg>
        <pc:spChg chg="del">
          <ac:chgData name="Maurice Däppen" userId="8e4642ad-ba64-48de-af65-ef5d1554ef27" providerId="ADAL" clId="{D96E9220-27C7-4F95-A0A6-4014B0B8A972}" dt="2025-01-19T19:56:10.517" v="417" actId="478"/>
          <ac:spMkLst>
            <pc:docMk/>
            <pc:sldMk cId="2833289832" sldId="358"/>
            <ac:spMk id="6" creationId="{709395EC-D0F3-7688-7887-087A5DF791D2}"/>
          </ac:spMkLst>
        </pc:spChg>
        <pc:spChg chg="add mod">
          <ac:chgData name="Maurice Däppen" userId="8e4642ad-ba64-48de-af65-ef5d1554ef27" providerId="ADAL" clId="{D96E9220-27C7-4F95-A0A6-4014B0B8A972}" dt="2025-01-19T19:56:10.666" v="418"/>
          <ac:spMkLst>
            <pc:docMk/>
            <pc:sldMk cId="2833289832" sldId="358"/>
            <ac:spMk id="7" creationId="{236AD3C0-58E9-60F3-7A7A-0570E9757603}"/>
          </ac:spMkLst>
        </pc:spChg>
        <pc:spChg chg="mod">
          <ac:chgData name="Maurice Däppen" userId="8e4642ad-ba64-48de-af65-ef5d1554ef27" providerId="ADAL" clId="{D96E9220-27C7-4F95-A0A6-4014B0B8A972}" dt="2025-01-19T19:53:35.824" v="361"/>
          <ac:spMkLst>
            <pc:docMk/>
            <pc:sldMk cId="2833289832" sldId="358"/>
            <ac:spMk id="2216" creationId="{8BE4A922-FF28-AED2-E246-EF5BA266B770}"/>
          </ac:spMkLst>
        </pc:spChg>
        <pc:picChg chg="del">
          <ac:chgData name="Maurice Däppen" userId="8e4642ad-ba64-48de-af65-ef5d1554ef27" providerId="ADAL" clId="{D96E9220-27C7-4F95-A0A6-4014B0B8A972}" dt="2025-01-19T19:53:52" v="362" actId="478"/>
          <ac:picMkLst>
            <pc:docMk/>
            <pc:sldMk cId="2833289832" sldId="358"/>
            <ac:picMk id="3" creationId="{4BDED487-79A9-5F21-9276-434C903E40B9}"/>
          </ac:picMkLst>
        </pc:picChg>
        <pc:picChg chg="add mod">
          <ac:chgData name="Maurice Däppen" userId="8e4642ad-ba64-48de-af65-ef5d1554ef27" providerId="ADAL" clId="{D96E9220-27C7-4F95-A0A6-4014B0B8A972}" dt="2025-01-19T19:54:01.002" v="369" actId="1076"/>
          <ac:picMkLst>
            <pc:docMk/>
            <pc:sldMk cId="2833289832" sldId="358"/>
            <ac:picMk id="4" creationId="{4D591507-0CD3-8007-65E5-1AA6FF664DC1}"/>
          </ac:picMkLst>
        </pc:picChg>
      </pc:sldChg>
      <pc:sldChg chg="addSp delSp modSp add mod">
        <pc:chgData name="Maurice Däppen" userId="8e4642ad-ba64-48de-af65-ef5d1554ef27" providerId="ADAL" clId="{D96E9220-27C7-4F95-A0A6-4014B0B8A972}" dt="2025-01-19T19:56:05.923" v="416"/>
        <pc:sldMkLst>
          <pc:docMk/>
          <pc:sldMk cId="3130106827" sldId="360"/>
        </pc:sldMkLst>
        <pc:spChg chg="add mod">
          <ac:chgData name="Maurice Däppen" userId="8e4642ad-ba64-48de-af65-ef5d1554ef27" providerId="ADAL" clId="{D96E9220-27C7-4F95-A0A6-4014B0B8A972}" dt="2025-01-19T19:54:33.846" v="379"/>
          <ac:spMkLst>
            <pc:docMk/>
            <pc:sldMk cId="3130106827" sldId="360"/>
            <ac:spMk id="2" creationId="{CDB05D56-7388-EF60-7C69-B67F4A352B5B}"/>
          </ac:spMkLst>
        </pc:spChg>
        <pc:spChg chg="del">
          <ac:chgData name="Maurice Däppen" userId="8e4642ad-ba64-48de-af65-ef5d1554ef27" providerId="ADAL" clId="{D96E9220-27C7-4F95-A0A6-4014B0B8A972}" dt="2025-01-19T19:56:05.694" v="415" actId="478"/>
          <ac:spMkLst>
            <pc:docMk/>
            <pc:sldMk cId="3130106827" sldId="360"/>
            <ac:spMk id="6" creationId="{3B6EE192-66C8-9066-96F1-73584C76E5D5}"/>
          </ac:spMkLst>
        </pc:spChg>
        <pc:spChg chg="add mod">
          <ac:chgData name="Maurice Däppen" userId="8e4642ad-ba64-48de-af65-ef5d1554ef27" providerId="ADAL" clId="{D96E9220-27C7-4F95-A0A6-4014B0B8A972}" dt="2025-01-19T19:56:05.923" v="416"/>
          <ac:spMkLst>
            <pc:docMk/>
            <pc:sldMk cId="3130106827" sldId="360"/>
            <ac:spMk id="7" creationId="{13FFCA9C-18F7-EC8E-0A69-4462DA1E3B1C}"/>
          </ac:spMkLst>
        </pc:spChg>
        <pc:spChg chg="mod">
          <ac:chgData name="Maurice Däppen" userId="8e4642ad-ba64-48de-af65-ef5d1554ef27" providerId="ADAL" clId="{D96E9220-27C7-4F95-A0A6-4014B0B8A972}" dt="2025-01-19T19:54:22.856" v="376" actId="20577"/>
          <ac:spMkLst>
            <pc:docMk/>
            <pc:sldMk cId="3130106827" sldId="360"/>
            <ac:spMk id="2216" creationId="{EB272187-905A-1D5C-2A44-CC53FA6B429E}"/>
          </ac:spMkLst>
        </pc:spChg>
        <pc:picChg chg="add mod">
          <ac:chgData name="Maurice Däppen" userId="8e4642ad-ba64-48de-af65-ef5d1554ef27" providerId="ADAL" clId="{D96E9220-27C7-4F95-A0A6-4014B0B8A972}" dt="2025-01-19T19:54:40.362" v="384" actId="1076"/>
          <ac:picMkLst>
            <pc:docMk/>
            <pc:sldMk cId="3130106827" sldId="360"/>
            <ac:picMk id="3" creationId="{9047B5B1-C258-54CA-8E61-BEEB29743938}"/>
          </ac:picMkLst>
        </pc:picChg>
        <pc:picChg chg="del">
          <ac:chgData name="Maurice Däppen" userId="8e4642ad-ba64-48de-af65-ef5d1554ef27" providerId="ADAL" clId="{D96E9220-27C7-4F95-A0A6-4014B0B8A972}" dt="2025-01-19T19:54:24.906" v="377" actId="478"/>
          <ac:picMkLst>
            <pc:docMk/>
            <pc:sldMk cId="3130106827" sldId="360"/>
            <ac:picMk id="4" creationId="{77366DC6-F913-5573-6F58-93AD4CB13FF1}"/>
          </ac:picMkLst>
        </pc:picChg>
      </pc:sldChg>
      <pc:sldChg chg="addSp delSp modSp add mod">
        <pc:chgData name="Maurice Däppen" userId="8e4642ad-ba64-48de-af65-ef5d1554ef27" providerId="ADAL" clId="{D96E9220-27C7-4F95-A0A6-4014B0B8A972}" dt="2025-01-19T19:56:01.866" v="414"/>
        <pc:sldMkLst>
          <pc:docMk/>
          <pc:sldMk cId="1951090255" sldId="361"/>
        </pc:sldMkLst>
        <pc:spChg chg="add mod">
          <ac:chgData name="Maurice Däppen" userId="8e4642ad-ba64-48de-af65-ef5d1554ef27" providerId="ADAL" clId="{D96E9220-27C7-4F95-A0A6-4014B0B8A972}" dt="2025-01-19T19:54:54.956" v="390"/>
          <ac:spMkLst>
            <pc:docMk/>
            <pc:sldMk cId="1951090255" sldId="361"/>
            <ac:spMk id="2" creationId="{EC701CCD-C260-CDD1-F57B-D4FE22E9FDDF}"/>
          </ac:spMkLst>
        </pc:spChg>
        <pc:spChg chg="del">
          <ac:chgData name="Maurice Däppen" userId="8e4642ad-ba64-48de-af65-ef5d1554ef27" providerId="ADAL" clId="{D96E9220-27C7-4F95-A0A6-4014B0B8A972}" dt="2025-01-19T19:56:01.536" v="413" actId="478"/>
          <ac:spMkLst>
            <pc:docMk/>
            <pc:sldMk cId="1951090255" sldId="361"/>
            <ac:spMk id="6" creationId="{C010DD66-76CD-38CD-3BFF-84B8D8E4B8C3}"/>
          </ac:spMkLst>
        </pc:spChg>
        <pc:spChg chg="add mod">
          <ac:chgData name="Maurice Däppen" userId="8e4642ad-ba64-48de-af65-ef5d1554ef27" providerId="ADAL" clId="{D96E9220-27C7-4F95-A0A6-4014B0B8A972}" dt="2025-01-19T19:56:01.866" v="414"/>
          <ac:spMkLst>
            <pc:docMk/>
            <pc:sldMk cId="1951090255" sldId="361"/>
            <ac:spMk id="7" creationId="{A9BDE0B5-E0AF-FA8D-DF77-F8E9CD9564ED}"/>
          </ac:spMkLst>
        </pc:spChg>
        <pc:spChg chg="mod">
          <ac:chgData name="Maurice Däppen" userId="8e4642ad-ba64-48de-af65-ef5d1554ef27" providerId="ADAL" clId="{D96E9220-27C7-4F95-A0A6-4014B0B8A972}" dt="2025-01-19T19:54:47.566" v="386"/>
          <ac:spMkLst>
            <pc:docMk/>
            <pc:sldMk cId="1951090255" sldId="361"/>
            <ac:spMk id="2216" creationId="{211A9FC1-F1B4-A8FE-C626-4DCBA7B35F85}"/>
          </ac:spMkLst>
        </pc:spChg>
        <pc:picChg chg="del mod">
          <ac:chgData name="Maurice Däppen" userId="8e4642ad-ba64-48de-af65-ef5d1554ef27" providerId="ADAL" clId="{D96E9220-27C7-4F95-A0A6-4014B0B8A972}" dt="2025-01-19T19:54:48.938" v="388" actId="478"/>
          <ac:picMkLst>
            <pc:docMk/>
            <pc:sldMk cId="1951090255" sldId="361"/>
            <ac:picMk id="3" creationId="{265784FB-8A5F-6295-2751-40982E2FC460}"/>
          </ac:picMkLst>
        </pc:picChg>
        <pc:picChg chg="add mod">
          <ac:chgData name="Maurice Däppen" userId="8e4642ad-ba64-48de-af65-ef5d1554ef27" providerId="ADAL" clId="{D96E9220-27C7-4F95-A0A6-4014B0B8A972}" dt="2025-01-19T19:55:04.004" v="395" actId="1076"/>
          <ac:picMkLst>
            <pc:docMk/>
            <pc:sldMk cId="1951090255" sldId="361"/>
            <ac:picMk id="4" creationId="{6BDC5D2D-ABC9-1BB5-5024-C01A2D5A8637}"/>
          </ac:picMkLst>
        </pc:picChg>
      </pc:sldChg>
      <pc:sldChg chg="addSp delSp modSp add del mod ord">
        <pc:chgData name="Maurice Däppen" userId="8e4642ad-ba64-48de-af65-ef5d1554ef27" providerId="ADAL" clId="{D96E9220-27C7-4F95-A0A6-4014B0B8A972}" dt="2025-01-20T21:01:27.453" v="495" actId="47"/>
        <pc:sldMkLst>
          <pc:docMk/>
          <pc:sldMk cId="2619401511" sldId="362"/>
        </pc:sldMkLst>
        <pc:spChg chg="add mod">
          <ac:chgData name="Maurice Däppen" userId="8e4642ad-ba64-48de-af65-ef5d1554ef27" providerId="ADAL" clId="{D96E9220-27C7-4F95-A0A6-4014B0B8A972}" dt="2025-01-19T19:55:16.968" v="401"/>
          <ac:spMkLst>
            <pc:docMk/>
            <pc:sldMk cId="2619401511" sldId="362"/>
            <ac:spMk id="2" creationId="{7BAD58B0-5F58-4669-E685-484D4C017404}"/>
          </ac:spMkLst>
        </pc:spChg>
        <pc:spChg chg="mod">
          <ac:chgData name="Maurice Däppen" userId="8e4642ad-ba64-48de-af65-ef5d1554ef27" providerId="ADAL" clId="{D96E9220-27C7-4F95-A0A6-4014B0B8A972}" dt="2025-01-19T19:55:55.087" v="412" actId="14100"/>
          <ac:spMkLst>
            <pc:docMk/>
            <pc:sldMk cId="2619401511" sldId="362"/>
            <ac:spMk id="6" creationId="{0EE16528-35BA-2373-1858-2C55E93CFBD0}"/>
          </ac:spMkLst>
        </pc:spChg>
        <pc:picChg chg="add mod">
          <ac:chgData name="Maurice Däppen" userId="8e4642ad-ba64-48de-af65-ef5d1554ef27" providerId="ADAL" clId="{D96E9220-27C7-4F95-A0A6-4014B0B8A972}" dt="2025-01-19T19:55:23.260" v="406" actId="1076"/>
          <ac:picMkLst>
            <pc:docMk/>
            <pc:sldMk cId="2619401511" sldId="362"/>
            <ac:picMk id="3" creationId="{DA3011B4-0F40-86BE-E654-57FBED92B41B}"/>
          </ac:picMkLst>
        </pc:picChg>
        <pc:picChg chg="del">
          <ac:chgData name="Maurice Däppen" userId="8e4642ad-ba64-48de-af65-ef5d1554ef27" providerId="ADAL" clId="{D96E9220-27C7-4F95-A0A6-4014B0B8A972}" dt="2025-01-19T19:55:10.744" v="399" actId="478"/>
          <ac:picMkLst>
            <pc:docMk/>
            <pc:sldMk cId="2619401511" sldId="362"/>
            <ac:picMk id="4" creationId="{D19FF0F1-5056-E33F-185E-B5065328215D}"/>
          </ac:picMkLst>
        </pc:picChg>
      </pc:sldChg>
      <pc:sldChg chg="modSp mod">
        <pc:chgData name="Maurice Däppen" userId="8e4642ad-ba64-48de-af65-ef5d1554ef27" providerId="ADAL" clId="{D96E9220-27C7-4F95-A0A6-4014B0B8A972}" dt="2025-01-20T19:51:16.328" v="487" actId="20577"/>
        <pc:sldMkLst>
          <pc:docMk/>
          <pc:sldMk cId="4290618053" sldId="364"/>
        </pc:sldMkLst>
        <pc:spChg chg="mod">
          <ac:chgData name="Maurice Däppen" userId="8e4642ad-ba64-48de-af65-ef5d1554ef27" providerId="ADAL" clId="{D96E9220-27C7-4F95-A0A6-4014B0B8A972}" dt="2025-01-20T19:51:16.328" v="487" actId="20577"/>
          <ac:spMkLst>
            <pc:docMk/>
            <pc:sldMk cId="4290618053" sldId="364"/>
            <ac:spMk id="2216" creationId="{A69087BE-CDE4-4D1B-EE84-CAD93D835199}"/>
          </ac:spMkLst>
        </pc:spChg>
      </pc:sldChg>
      <pc:sldChg chg="addSp delSp modSp mod">
        <pc:chgData name="Maurice Däppen" userId="8e4642ad-ba64-48de-af65-ef5d1554ef27" providerId="ADAL" clId="{D96E9220-27C7-4F95-A0A6-4014B0B8A972}" dt="2025-01-20T21:04:25.961" v="499" actId="1076"/>
        <pc:sldMkLst>
          <pc:docMk/>
          <pc:sldMk cId="3173775853" sldId="365"/>
        </pc:sldMkLst>
        <pc:spChg chg="del">
          <ac:chgData name="Maurice Däppen" userId="8e4642ad-ba64-48de-af65-ef5d1554ef27" providerId="ADAL" clId="{D96E9220-27C7-4F95-A0A6-4014B0B8A972}" dt="2025-01-20T21:01:15.279" v="489" actId="478"/>
          <ac:spMkLst>
            <pc:docMk/>
            <pc:sldMk cId="3173775853" sldId="365"/>
            <ac:spMk id="8" creationId="{BD00D388-153D-B3DC-212F-2903A8988CA5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9" creationId="{986963F9-23F7-93AA-62C4-0245B38FBF7F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0" creationId="{C81DCBB6-3474-8E54-5314-F58434A43ABE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1" creationId="{47DC8E71-43FB-62D9-7EFD-71BAE64CA6EB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2" creationId="{84425239-2995-18A7-2895-F1E574DB3B91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3" creationId="{EFB7C569-2449-B9E2-956B-7E6DBD184709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4" creationId="{00C7B766-6BAC-A2C2-5DAB-247B84007194}"/>
          </ac:spMkLst>
        </pc:spChg>
        <pc:spChg chg="mod">
          <ac:chgData name="Maurice Däppen" userId="8e4642ad-ba64-48de-af65-ef5d1554ef27" providerId="ADAL" clId="{D96E9220-27C7-4F95-A0A6-4014B0B8A972}" dt="2025-01-20T21:04:21.450" v="498"/>
          <ac:spMkLst>
            <pc:docMk/>
            <pc:sldMk cId="3173775853" sldId="365"/>
            <ac:spMk id="15" creationId="{745A639A-90FD-346A-D91E-72412DB17CA9}"/>
          </ac:spMkLst>
        </pc:spChg>
        <pc:grpChg chg="add mod">
          <ac:chgData name="Maurice Däppen" userId="8e4642ad-ba64-48de-af65-ef5d1554ef27" providerId="ADAL" clId="{D96E9220-27C7-4F95-A0A6-4014B0B8A972}" dt="2025-01-20T21:04:25.961" v="499" actId="1076"/>
          <ac:grpSpMkLst>
            <pc:docMk/>
            <pc:sldMk cId="3173775853" sldId="365"/>
            <ac:grpSpMk id="8" creationId="{76A25EDF-6153-DA98-CB36-E8D426BE85DE}"/>
          </ac:grpSpMkLst>
        </pc:grpChg>
        <pc:picChg chg="add mod">
          <ac:chgData name="Maurice Däppen" userId="8e4642ad-ba64-48de-af65-ef5d1554ef27" providerId="ADAL" clId="{D96E9220-27C7-4F95-A0A6-4014B0B8A972}" dt="2025-01-20T21:02:24.926" v="497" actId="1076"/>
          <ac:picMkLst>
            <pc:docMk/>
            <pc:sldMk cId="3173775853" sldId="365"/>
            <ac:picMk id="2" creationId="{C999AA2F-5924-21AD-E850-E88C59A87E8D}"/>
          </ac:picMkLst>
        </pc:picChg>
        <pc:picChg chg="del">
          <ac:chgData name="Maurice Däppen" userId="8e4642ad-ba64-48de-af65-ef5d1554ef27" providerId="ADAL" clId="{D96E9220-27C7-4F95-A0A6-4014B0B8A972}" dt="2025-01-20T21:01:16.028" v="490" actId="478"/>
          <ac:picMkLst>
            <pc:docMk/>
            <pc:sldMk cId="3173775853" sldId="365"/>
            <ac:picMk id="7" creationId="{E89EDDD4-5CCF-750B-0810-8389D0623592}"/>
          </ac:picMkLst>
        </pc:picChg>
        <pc:picChg chg="del">
          <ac:chgData name="Maurice Däppen" userId="8e4642ad-ba64-48de-af65-ef5d1554ef27" providerId="ADAL" clId="{D96E9220-27C7-4F95-A0A6-4014B0B8A972}" dt="2025-01-20T21:01:20.538" v="494" actId="478"/>
          <ac:picMkLst>
            <pc:docMk/>
            <pc:sldMk cId="3173775853" sldId="365"/>
            <ac:picMk id="11" creationId="{0CA2EC9D-6458-199C-B6F4-3DA28245668B}"/>
          </ac:picMkLst>
        </pc:picChg>
        <pc:picChg chg="del">
          <ac:chgData name="Maurice Däppen" userId="8e4642ad-ba64-48de-af65-ef5d1554ef27" providerId="ADAL" clId="{D96E9220-27C7-4F95-A0A6-4014B0B8A972}" dt="2025-01-20T21:01:16.789" v="491" actId="478"/>
          <ac:picMkLst>
            <pc:docMk/>
            <pc:sldMk cId="3173775853" sldId="365"/>
            <ac:picMk id="12" creationId="{C5624C5C-4527-CBC5-26F0-43F787E0C633}"/>
          </ac:picMkLst>
        </pc:picChg>
        <pc:picChg chg="add del">
          <ac:chgData name="Maurice Däppen" userId="8e4642ad-ba64-48de-af65-ef5d1554ef27" providerId="ADAL" clId="{D96E9220-27C7-4F95-A0A6-4014B0B8A972}" dt="2025-01-20T21:01:18.879" v="493" actId="478"/>
          <ac:picMkLst>
            <pc:docMk/>
            <pc:sldMk cId="3173775853" sldId="365"/>
            <ac:picMk id="2225" creationId="{C0856EB0-32B5-F498-A6FD-D4395E6FB138}"/>
          </ac:picMkLst>
        </pc:picChg>
      </pc:sldChg>
    </pc:docChg>
  </pc:docChgLst>
  <pc:docChgLst>
    <pc:chgData name="Marco Jaros" userId="e6606381-b755-43ef-95f2-e52bdb381269" providerId="ADAL" clId="{F563A4C0-E609-B34D-ACFF-6DB1AE11DFA9}"/>
    <pc:docChg chg="undo redo custSel addSld delSld modSld">
      <pc:chgData name="Marco Jaros" userId="e6606381-b755-43ef-95f2-e52bdb381269" providerId="ADAL" clId="{F563A4C0-E609-B34D-ACFF-6DB1AE11DFA9}" dt="2025-01-20T19:41:36.280" v="669" actId="2696"/>
      <pc:docMkLst>
        <pc:docMk/>
      </pc:docMkLst>
      <pc:sldChg chg="modSp mod">
        <pc:chgData name="Marco Jaros" userId="e6606381-b755-43ef-95f2-e52bdb381269" providerId="ADAL" clId="{F563A4C0-E609-B34D-ACFF-6DB1AE11DFA9}" dt="2025-01-20T14:39:20.110" v="653" actId="20577"/>
        <pc:sldMkLst>
          <pc:docMk/>
          <pc:sldMk cId="2669624739" sldId="317"/>
        </pc:sldMkLst>
        <pc:spChg chg="mod">
          <ac:chgData name="Marco Jaros" userId="e6606381-b755-43ef-95f2-e52bdb381269" providerId="ADAL" clId="{F563A4C0-E609-B34D-ACFF-6DB1AE11DFA9}" dt="2025-01-20T14:38:17.540" v="607" actId="20577"/>
          <ac:spMkLst>
            <pc:docMk/>
            <pc:sldMk cId="2669624739" sldId="317"/>
            <ac:spMk id="2155" creationId="{DA5A635A-03DF-30C4-4BB0-112F1ABFE8C4}"/>
          </ac:spMkLst>
        </pc:spChg>
        <pc:spChg chg="mod">
          <ac:chgData name="Marco Jaros" userId="e6606381-b755-43ef-95f2-e52bdb381269" providerId="ADAL" clId="{F563A4C0-E609-B34D-ACFF-6DB1AE11DFA9}" dt="2025-01-20T14:37:06.457" v="513"/>
          <ac:spMkLst>
            <pc:docMk/>
            <pc:sldMk cId="2669624739" sldId="317"/>
            <ac:spMk id="2159" creationId="{C7C07A3C-A50B-7B43-9AD0-7A7B9022F53D}"/>
          </ac:spMkLst>
        </pc:spChg>
        <pc:spChg chg="mod">
          <ac:chgData name="Marco Jaros" userId="e6606381-b755-43ef-95f2-e52bdb381269" providerId="ADAL" clId="{F563A4C0-E609-B34D-ACFF-6DB1AE11DFA9}" dt="2025-01-20T14:39:20.110" v="653" actId="20577"/>
          <ac:spMkLst>
            <pc:docMk/>
            <pc:sldMk cId="2669624739" sldId="317"/>
            <ac:spMk id="2161" creationId="{921D2767-DB25-0AD9-B9BC-FB14587D1B5B}"/>
          </ac:spMkLst>
        </pc:spChg>
        <pc:spChg chg="mod">
          <ac:chgData name="Marco Jaros" userId="e6606381-b755-43ef-95f2-e52bdb381269" providerId="ADAL" clId="{F563A4C0-E609-B34D-ACFF-6DB1AE11DFA9}" dt="2025-01-20T14:36:17.462" v="492" actId="20577"/>
          <ac:spMkLst>
            <pc:docMk/>
            <pc:sldMk cId="2669624739" sldId="317"/>
            <ac:spMk id="2163" creationId="{52DB53F6-2E3A-00F0-9FFA-87072BF85F0C}"/>
          </ac:spMkLst>
        </pc:spChg>
        <pc:spChg chg="mod">
          <ac:chgData name="Marco Jaros" userId="e6606381-b755-43ef-95f2-e52bdb381269" providerId="ADAL" clId="{F563A4C0-E609-B34D-ACFF-6DB1AE11DFA9}" dt="2025-01-20T14:36:30.078" v="494" actId="20577"/>
          <ac:spMkLst>
            <pc:docMk/>
            <pc:sldMk cId="2669624739" sldId="317"/>
            <ac:spMk id="2165" creationId="{369C927F-B31B-AC6F-EB1D-AEA52ADE8AA7}"/>
          </ac:spMkLst>
        </pc:spChg>
      </pc:sldChg>
      <pc:sldChg chg="addSp delSp modSp mod">
        <pc:chgData name="Marco Jaros" userId="e6606381-b755-43ef-95f2-e52bdb381269" providerId="ADAL" clId="{F563A4C0-E609-B34D-ACFF-6DB1AE11DFA9}" dt="2025-01-20T14:12:09.117" v="115" actId="207"/>
        <pc:sldMkLst>
          <pc:docMk/>
          <pc:sldMk cId="962180818" sldId="320"/>
        </pc:sldMkLst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3" creationId="{359773D2-F5A8-B2A9-19C0-CE870EB605E4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4" creationId="{E24AA16F-AA74-E13F-B2C6-3E03DA2919F5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5" creationId="{7C26AB31-D936-E23D-AD34-29A918A208AD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7" creationId="{0B7464EF-BD75-D273-7D1E-7252F4A68C79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8" creationId="{86F55D79-4EFC-B38A-5C11-9E6B99BAAB49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9" creationId="{6DAD1B1A-EB87-7265-DB0C-F9D2EE7DFAFA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10" creationId="{CD6313FC-B84D-B148-EC88-CE745B60E4C9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11" creationId="{D00ADE0E-9217-232A-73F3-4FA454E97DE6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12" creationId="{DC1BA7C6-F1EA-9696-7C9C-74EDE1650D74}"/>
          </ac:spMkLst>
        </pc:spChg>
        <pc:spChg chg="mod">
          <ac:chgData name="Marco Jaros" userId="e6606381-b755-43ef-95f2-e52bdb381269" providerId="ADAL" clId="{F563A4C0-E609-B34D-ACFF-6DB1AE11DFA9}" dt="2025-01-20T13:56:08.965" v="15" actId="207"/>
          <ac:spMkLst>
            <pc:docMk/>
            <pc:sldMk cId="962180818" sldId="320"/>
            <ac:spMk id="13" creationId="{C0208794-8893-5FCF-53F4-262DBEA4F772}"/>
          </ac:spMkLst>
        </pc:spChg>
        <pc:spChg chg="mod">
          <ac:chgData name="Marco Jaros" userId="e6606381-b755-43ef-95f2-e52bdb381269" providerId="ADAL" clId="{F563A4C0-E609-B34D-ACFF-6DB1AE11DFA9}" dt="2025-01-20T14:12:09.117" v="115" actId="207"/>
          <ac:spMkLst>
            <pc:docMk/>
            <pc:sldMk cId="962180818" sldId="320"/>
            <ac:spMk id="20" creationId="{54E7C656-55F5-BF0D-143B-058E581AB4EE}"/>
          </ac:spMkLst>
        </pc:spChg>
        <pc:spChg chg="mod">
          <ac:chgData name="Marco Jaros" userId="e6606381-b755-43ef-95f2-e52bdb381269" providerId="ADAL" clId="{F563A4C0-E609-B34D-ACFF-6DB1AE11DFA9}" dt="2025-01-20T14:12:09.117" v="115" actId="207"/>
          <ac:spMkLst>
            <pc:docMk/>
            <pc:sldMk cId="962180818" sldId="320"/>
            <ac:spMk id="21" creationId="{EF4D5942-A686-8CA7-ACBE-352F35CD6190}"/>
          </ac:spMkLst>
        </pc:spChg>
        <pc:spChg chg="mod">
          <ac:chgData name="Marco Jaros" userId="e6606381-b755-43ef-95f2-e52bdb381269" providerId="ADAL" clId="{F563A4C0-E609-B34D-ACFF-6DB1AE11DFA9}" dt="2025-01-20T14:12:09.117" v="115" actId="207"/>
          <ac:spMkLst>
            <pc:docMk/>
            <pc:sldMk cId="962180818" sldId="320"/>
            <ac:spMk id="22" creationId="{8AB1FA0E-CC60-DA8E-3952-EECAF7C210F0}"/>
          </ac:spMkLst>
        </pc:spChg>
        <pc:grpChg chg="mod">
          <ac:chgData name="Marco Jaros" userId="e6606381-b755-43ef-95f2-e52bdb381269" providerId="ADAL" clId="{F563A4C0-E609-B34D-ACFF-6DB1AE11DFA9}" dt="2025-01-20T10:44:09.342" v="7" actId="1076"/>
          <ac:grpSpMkLst>
            <pc:docMk/>
            <pc:sldMk cId="962180818" sldId="320"/>
            <ac:grpSpMk id="2" creationId="{F3F5227E-4290-E7DB-2FE0-4BFBA4CE6D34}"/>
          </ac:grpSpMkLst>
        </pc:grpChg>
        <pc:grpChg chg="add mod">
          <ac:chgData name="Marco Jaros" userId="e6606381-b755-43ef-95f2-e52bdb381269" providerId="ADAL" clId="{F563A4C0-E609-B34D-ACFF-6DB1AE11DFA9}" dt="2025-01-20T14:12:09.117" v="115" actId="207"/>
          <ac:grpSpMkLst>
            <pc:docMk/>
            <pc:sldMk cId="962180818" sldId="320"/>
            <ac:grpSpMk id="18" creationId="{3D6730E4-E46A-0759-C463-2218652687E7}"/>
          </ac:grpSpMkLst>
        </pc:grpChg>
        <pc:grpChg chg="mod">
          <ac:chgData name="Marco Jaros" userId="e6606381-b755-43ef-95f2-e52bdb381269" providerId="ADAL" clId="{F563A4C0-E609-B34D-ACFF-6DB1AE11DFA9}" dt="2025-01-20T14:12:09.117" v="115" actId="207"/>
          <ac:grpSpMkLst>
            <pc:docMk/>
            <pc:sldMk cId="962180818" sldId="320"/>
            <ac:grpSpMk id="19" creationId="{15E75AF7-D12E-8662-8789-12768CC412BA}"/>
          </ac:grpSpMkLst>
        </pc:grpChg>
        <pc:picChg chg="add del mod">
          <ac:chgData name="Marco Jaros" userId="e6606381-b755-43ef-95f2-e52bdb381269" providerId="ADAL" clId="{F563A4C0-E609-B34D-ACFF-6DB1AE11DFA9}" dt="2025-01-20T13:58:28.691" v="17" actId="478"/>
          <ac:picMkLst>
            <pc:docMk/>
            <pc:sldMk cId="962180818" sldId="320"/>
            <ac:picMk id="15" creationId="{FAF66C48-2B35-8E43-C229-EC281DC4C460}"/>
          </ac:picMkLst>
        </pc:picChg>
        <pc:picChg chg="add mod">
          <ac:chgData name="Marco Jaros" userId="e6606381-b755-43ef-95f2-e52bdb381269" providerId="ADAL" clId="{F563A4C0-E609-B34D-ACFF-6DB1AE11DFA9}" dt="2025-01-20T14:12:09.117" v="115" actId="207"/>
          <ac:picMkLst>
            <pc:docMk/>
            <pc:sldMk cId="962180818" sldId="320"/>
            <ac:picMk id="17" creationId="{B619CA98-4CC7-3C8D-7DEB-21874F1000FC}"/>
          </ac:picMkLst>
        </pc:picChg>
        <pc:picChg chg="add">
          <ac:chgData name="Marco Jaros" userId="e6606381-b755-43ef-95f2-e52bdb381269" providerId="ADAL" clId="{F563A4C0-E609-B34D-ACFF-6DB1AE11DFA9}" dt="2025-01-20T14:01:53.399" v="25"/>
          <ac:picMkLst>
            <pc:docMk/>
            <pc:sldMk cId="962180818" sldId="320"/>
            <ac:picMk id="1026" creationId="{CB0A18C1-37CC-2BA4-9FCB-3A43592B54AB}"/>
          </ac:picMkLst>
        </pc:picChg>
        <pc:picChg chg="add del mod">
          <ac:chgData name="Marco Jaros" userId="e6606381-b755-43ef-95f2-e52bdb381269" providerId="ADAL" clId="{F563A4C0-E609-B34D-ACFF-6DB1AE11DFA9}" dt="2025-01-20T14:03:25.575" v="30" actId="478"/>
          <ac:picMkLst>
            <pc:docMk/>
            <pc:sldMk cId="962180818" sldId="320"/>
            <ac:picMk id="1028" creationId="{0282B787-EFD3-81CD-5821-C437A73F7179}"/>
          </ac:picMkLst>
        </pc:picChg>
        <pc:picChg chg="add del mod">
          <ac:chgData name="Marco Jaros" userId="e6606381-b755-43ef-95f2-e52bdb381269" providerId="ADAL" clId="{F563A4C0-E609-B34D-ACFF-6DB1AE11DFA9}" dt="2025-01-20T14:04:33.038" v="46" actId="478"/>
          <ac:picMkLst>
            <pc:docMk/>
            <pc:sldMk cId="962180818" sldId="320"/>
            <ac:picMk id="1030" creationId="{80A82E1F-8A0B-A123-AA5F-10BD2FE83182}"/>
          </ac:picMkLst>
        </pc:picChg>
        <pc:picChg chg="mod">
          <ac:chgData name="Marco Jaros" userId="e6606381-b755-43ef-95f2-e52bdb381269" providerId="ADAL" clId="{F563A4C0-E609-B34D-ACFF-6DB1AE11DFA9}" dt="2025-01-20T10:44:04.870" v="6" actId="1076"/>
          <ac:picMkLst>
            <pc:docMk/>
            <pc:sldMk cId="962180818" sldId="320"/>
            <ac:picMk id="2223" creationId="{7E782797-7025-F4D2-0CFB-04CCFD2CA5AA}"/>
          </ac:picMkLst>
        </pc:picChg>
        <pc:picChg chg="mod">
          <ac:chgData name="Marco Jaros" userId="e6606381-b755-43ef-95f2-e52bdb381269" providerId="ADAL" clId="{F563A4C0-E609-B34D-ACFF-6DB1AE11DFA9}" dt="2025-01-20T13:58:58.966" v="23" actId="1076"/>
          <ac:picMkLst>
            <pc:docMk/>
            <pc:sldMk cId="962180818" sldId="320"/>
            <ac:picMk id="2224" creationId="{3FD76368-0BB7-24DF-C83D-74AA991279AA}"/>
          </ac:picMkLst>
        </pc:picChg>
        <pc:picChg chg="mod">
          <ac:chgData name="Marco Jaros" userId="e6606381-b755-43ef-95f2-e52bdb381269" providerId="ADAL" clId="{F563A4C0-E609-B34D-ACFF-6DB1AE11DFA9}" dt="2025-01-20T14:04:43.078" v="53" actId="1076"/>
          <ac:picMkLst>
            <pc:docMk/>
            <pc:sldMk cId="962180818" sldId="320"/>
            <ac:picMk id="2225" creationId="{9E65D672-05AF-08B9-F21F-A2F4B2DF5710}"/>
          </ac:picMkLst>
        </pc:picChg>
      </pc:sldChg>
      <pc:sldChg chg="addSp modSp mod">
        <pc:chgData name="Marco Jaros" userId="e6606381-b755-43ef-95f2-e52bdb381269" providerId="ADAL" clId="{F563A4C0-E609-B34D-ACFF-6DB1AE11DFA9}" dt="2025-01-20T14:11:57.042" v="114" actId="207"/>
        <pc:sldMkLst>
          <pc:docMk/>
          <pc:sldMk cId="354829876" sldId="331"/>
        </pc:sldMkLst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3" creationId="{933F8E9D-7D63-4E19-8E1F-43570A3EC5E5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4" creationId="{5BD5DEFD-3603-B32C-D26F-5AAB968EA8F8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5" creationId="{6DC5F472-36CE-C367-223A-D00CD892560F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6" creationId="{0F94CB81-1153-F04D-B36D-AC103F5F991B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7" creationId="{ED94A47B-F80B-C24C-AA02-48793D7F00ED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8" creationId="{EDF64DF9-E2F5-1C32-F268-1B8D5FE54DCA}"/>
          </ac:spMkLst>
        </pc:spChg>
        <pc:spChg chg="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9" creationId="{4E3310AF-CA3F-526B-E4E9-512C7DAF94C9}"/>
          </ac:spMkLst>
        </pc:spChg>
        <pc:spChg chg="add 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10" creationId="{FE6ADD64-1637-5047-E65F-BF7E1AEF3957}"/>
          </ac:spMkLst>
        </pc:spChg>
        <pc:spChg chg="add mod">
          <ac:chgData name="Marco Jaros" userId="e6606381-b755-43ef-95f2-e52bdb381269" providerId="ADAL" clId="{F563A4C0-E609-B34D-ACFF-6DB1AE11DFA9}" dt="2025-01-20T14:11:57.042" v="114" actId="207"/>
          <ac:spMkLst>
            <pc:docMk/>
            <pc:sldMk cId="354829876" sldId="331"/>
            <ac:spMk id="11" creationId="{D06B4429-B26E-3B8F-7897-57E16DD26B9B}"/>
          </ac:spMkLst>
        </pc:spChg>
        <pc:grpChg chg="add mod">
          <ac:chgData name="Marco Jaros" userId="e6606381-b755-43ef-95f2-e52bdb381269" providerId="ADAL" clId="{F563A4C0-E609-B34D-ACFF-6DB1AE11DFA9}" dt="2025-01-20T14:11:57.042" v="114" actId="207"/>
          <ac:grpSpMkLst>
            <pc:docMk/>
            <pc:sldMk cId="354829876" sldId="331"/>
            <ac:grpSpMk id="2" creationId="{D244F11A-4F9B-37B2-5572-CC0F0C052B8A}"/>
          </ac:grpSpMkLst>
        </pc:grpChg>
      </pc:sldChg>
      <pc:sldChg chg="del">
        <pc:chgData name="Marco Jaros" userId="e6606381-b755-43ef-95f2-e52bdb381269" providerId="ADAL" clId="{F563A4C0-E609-B34D-ACFF-6DB1AE11DFA9}" dt="2025-01-20T14:07:07.836" v="85" actId="2696"/>
        <pc:sldMkLst>
          <pc:docMk/>
          <pc:sldMk cId="2595940139" sldId="333"/>
        </pc:sldMkLst>
      </pc:sldChg>
      <pc:sldChg chg="del">
        <pc:chgData name="Marco Jaros" userId="e6606381-b755-43ef-95f2-e52bdb381269" providerId="ADAL" clId="{F563A4C0-E609-B34D-ACFF-6DB1AE11DFA9}" dt="2025-01-20T14:07:07.836" v="85" actId="2696"/>
        <pc:sldMkLst>
          <pc:docMk/>
          <pc:sldMk cId="2210874843" sldId="334"/>
        </pc:sldMkLst>
      </pc:sldChg>
      <pc:sldChg chg="del">
        <pc:chgData name="Marco Jaros" userId="e6606381-b755-43ef-95f2-e52bdb381269" providerId="ADAL" clId="{F563A4C0-E609-B34D-ACFF-6DB1AE11DFA9}" dt="2025-01-20T14:07:07.836" v="85" actId="2696"/>
        <pc:sldMkLst>
          <pc:docMk/>
          <pc:sldMk cId="46026680" sldId="335"/>
        </pc:sldMkLst>
      </pc:sldChg>
      <pc:sldChg chg="modSp mod">
        <pc:chgData name="Marco Jaros" userId="e6606381-b755-43ef-95f2-e52bdb381269" providerId="ADAL" clId="{F563A4C0-E609-B34D-ACFF-6DB1AE11DFA9}" dt="2025-01-20T10:44:56.676" v="12" actId="1076"/>
        <pc:sldMkLst>
          <pc:docMk/>
          <pc:sldMk cId="3162240415" sldId="336"/>
        </pc:sldMkLst>
        <pc:picChg chg="mod">
          <ac:chgData name="Marco Jaros" userId="e6606381-b755-43ef-95f2-e52bdb381269" providerId="ADAL" clId="{F563A4C0-E609-B34D-ACFF-6DB1AE11DFA9}" dt="2025-01-20T10:44:56.676" v="12" actId="1076"/>
          <ac:picMkLst>
            <pc:docMk/>
            <pc:sldMk cId="3162240415" sldId="336"/>
            <ac:picMk id="3" creationId="{CF8FD475-901E-EE61-3151-0EFF0AA8CA08}"/>
          </ac:picMkLst>
        </pc:picChg>
      </pc:sldChg>
      <pc:sldChg chg="addSp modSp mod">
        <pc:chgData name="Marco Jaros" userId="e6606381-b755-43ef-95f2-e52bdb381269" providerId="ADAL" clId="{F563A4C0-E609-B34D-ACFF-6DB1AE11DFA9}" dt="2025-01-20T15:34:08.854" v="668" actId="1036"/>
        <pc:sldMkLst>
          <pc:docMk/>
          <pc:sldMk cId="1598379247" sldId="339"/>
        </pc:sldMkLst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3" creationId="{3780ED1D-404D-182C-2D4F-0F599AC6D982}"/>
          </ac:spMkLst>
        </pc:spChg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4" creationId="{F0CAB9C3-0F98-F4AD-1B77-2C2C254D22FE}"/>
          </ac:spMkLst>
        </pc:spChg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5" creationId="{74D8A3C4-78BB-209F-5490-0DF76335F645}"/>
          </ac:spMkLst>
        </pc:spChg>
        <pc:spChg chg="mod">
          <ac:chgData name="Marco Jaros" userId="e6606381-b755-43ef-95f2-e52bdb381269" providerId="ADAL" clId="{F563A4C0-E609-B34D-ACFF-6DB1AE11DFA9}" dt="2025-01-20T15:33:45.401" v="657"/>
          <ac:spMkLst>
            <pc:docMk/>
            <pc:sldMk cId="1598379247" sldId="339"/>
            <ac:spMk id="7" creationId="{E42F651F-A4B1-F870-9869-EA2B7F948775}"/>
          </ac:spMkLst>
        </pc:spChg>
        <pc:spChg chg="mod">
          <ac:chgData name="Marco Jaros" userId="e6606381-b755-43ef-95f2-e52bdb381269" providerId="ADAL" clId="{F563A4C0-E609-B34D-ACFF-6DB1AE11DFA9}" dt="2025-01-20T15:33:47.594" v="658" actId="20577"/>
          <ac:spMkLst>
            <pc:docMk/>
            <pc:sldMk cId="1598379247" sldId="339"/>
            <ac:spMk id="8" creationId="{31255225-9430-9B98-4733-96FC10BD12AC}"/>
          </ac:spMkLst>
        </pc:spChg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9" creationId="{CAD07009-AF7C-D584-52AF-9DEA7C12E370}"/>
          </ac:spMkLst>
        </pc:spChg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12" creationId="{119F8DA6-3EC5-048C-F42B-B7BF612A2A6B}"/>
          </ac:spMkLst>
        </pc:spChg>
        <pc:spChg chg="mod">
          <ac:chgData name="Marco Jaros" userId="e6606381-b755-43ef-95f2-e52bdb381269" providerId="ADAL" clId="{F563A4C0-E609-B34D-ACFF-6DB1AE11DFA9}" dt="2025-01-20T14:11:35.696" v="109" actId="207"/>
          <ac:spMkLst>
            <pc:docMk/>
            <pc:sldMk cId="1598379247" sldId="339"/>
            <ac:spMk id="13" creationId="{76113AB2-0CD8-F259-5F5D-01B9B51AB813}"/>
          </ac:spMkLst>
        </pc:spChg>
        <pc:spChg chg="mod">
          <ac:chgData name="Marco Jaros" userId="e6606381-b755-43ef-95f2-e52bdb381269" providerId="ADAL" clId="{F563A4C0-E609-B34D-ACFF-6DB1AE11DFA9}" dt="2025-01-20T14:11:39.324" v="110" actId="207"/>
          <ac:spMkLst>
            <pc:docMk/>
            <pc:sldMk cId="1598379247" sldId="339"/>
            <ac:spMk id="15" creationId="{EC8CECA3-BFAF-8FE2-340A-7A325E1AE31E}"/>
          </ac:spMkLst>
        </pc:spChg>
        <pc:spChg chg="mod">
          <ac:chgData name="Marco Jaros" userId="e6606381-b755-43ef-95f2-e52bdb381269" providerId="ADAL" clId="{F563A4C0-E609-B34D-ACFF-6DB1AE11DFA9}" dt="2025-01-20T14:11:39.324" v="110" actId="207"/>
          <ac:spMkLst>
            <pc:docMk/>
            <pc:sldMk cId="1598379247" sldId="339"/>
            <ac:spMk id="16" creationId="{0287EF84-9CA9-25BA-286C-7B759AE7DAEA}"/>
          </ac:spMkLst>
        </pc:spChg>
        <pc:spChg chg="mod">
          <ac:chgData name="Marco Jaros" userId="e6606381-b755-43ef-95f2-e52bdb381269" providerId="ADAL" clId="{F563A4C0-E609-B34D-ACFF-6DB1AE11DFA9}" dt="2025-01-20T14:11:39.324" v="110" actId="207"/>
          <ac:spMkLst>
            <pc:docMk/>
            <pc:sldMk cId="1598379247" sldId="339"/>
            <ac:spMk id="17" creationId="{DD5DA629-F234-5742-70D8-52EF8A5E073A}"/>
          </ac:spMkLst>
        </pc:spChg>
        <pc:spChg chg="mod">
          <ac:chgData name="Marco Jaros" userId="e6606381-b755-43ef-95f2-e52bdb381269" providerId="ADAL" clId="{F563A4C0-E609-B34D-ACFF-6DB1AE11DFA9}" dt="2025-01-20T14:11:39.324" v="110" actId="207"/>
          <ac:spMkLst>
            <pc:docMk/>
            <pc:sldMk cId="1598379247" sldId="339"/>
            <ac:spMk id="18" creationId="{A93C2BA5-EA3C-035A-11D6-33FAE5A7A652}"/>
          </ac:spMkLst>
        </pc:spChg>
        <pc:spChg chg="mod">
          <ac:chgData name="Marco Jaros" userId="e6606381-b755-43ef-95f2-e52bdb381269" providerId="ADAL" clId="{F563A4C0-E609-B34D-ACFF-6DB1AE11DFA9}" dt="2025-01-20T14:11:39.324" v="110" actId="207"/>
          <ac:spMkLst>
            <pc:docMk/>
            <pc:sldMk cId="1598379247" sldId="339"/>
            <ac:spMk id="19" creationId="{75575C13-91D3-40FD-F435-64FBCF56F616}"/>
          </ac:spMkLst>
        </pc:spChg>
        <pc:grpChg chg="add mod">
          <ac:chgData name="Marco Jaros" userId="e6606381-b755-43ef-95f2-e52bdb381269" providerId="ADAL" clId="{F563A4C0-E609-B34D-ACFF-6DB1AE11DFA9}" dt="2025-01-20T15:34:08.854" v="668" actId="1036"/>
          <ac:grpSpMkLst>
            <pc:docMk/>
            <pc:sldMk cId="1598379247" sldId="339"/>
            <ac:grpSpMk id="2" creationId="{2B0C19DD-1833-86A7-770C-D5703EE8146D}"/>
          </ac:grpSpMkLst>
        </pc:grpChg>
        <pc:grpChg chg="add mod">
          <ac:chgData name="Marco Jaros" userId="e6606381-b755-43ef-95f2-e52bdb381269" providerId="ADAL" clId="{F563A4C0-E609-B34D-ACFF-6DB1AE11DFA9}" dt="2025-01-20T15:34:03.167" v="662" actId="1076"/>
          <ac:grpSpMkLst>
            <pc:docMk/>
            <pc:sldMk cId="1598379247" sldId="339"/>
            <ac:grpSpMk id="14" creationId="{132740CB-8255-8341-AFC8-D6657C6CFC1B}"/>
          </ac:grpSpMkLst>
        </pc:grpChg>
        <pc:picChg chg="mod">
          <ac:chgData name="Marco Jaros" userId="e6606381-b755-43ef-95f2-e52bdb381269" providerId="ADAL" clId="{F563A4C0-E609-B34D-ACFF-6DB1AE11DFA9}" dt="2025-01-20T15:33:52.476" v="660" actId="1076"/>
          <ac:picMkLst>
            <pc:docMk/>
            <pc:sldMk cId="1598379247" sldId="339"/>
            <ac:picMk id="10" creationId="{B78903DF-A671-0D82-913D-A5D6EF811106}"/>
          </ac:picMkLst>
        </pc:picChg>
      </pc:sldChg>
      <pc:sldChg chg="addSp delSp modSp mod">
        <pc:chgData name="Marco Jaros" userId="e6606381-b755-43ef-95f2-e52bdb381269" providerId="ADAL" clId="{F563A4C0-E609-B34D-ACFF-6DB1AE11DFA9}" dt="2025-01-20T14:17:29.274" v="180" actId="1035"/>
        <pc:sldMkLst>
          <pc:docMk/>
          <pc:sldMk cId="2683685581" sldId="340"/>
        </pc:sldMkLst>
        <pc:spChg chg="mod">
          <ac:chgData name="Marco Jaros" userId="e6606381-b755-43ef-95f2-e52bdb381269" providerId="ADAL" clId="{F563A4C0-E609-B34D-ACFF-6DB1AE11DFA9}" dt="2025-01-20T14:13:53.980" v="132" actId="207"/>
          <ac:spMkLst>
            <pc:docMk/>
            <pc:sldMk cId="2683685581" sldId="340"/>
            <ac:spMk id="3" creationId="{DC4571AD-9E62-E31A-69FC-7406B6BEEFCA}"/>
          </ac:spMkLst>
        </pc:spChg>
        <pc:spChg chg="mod">
          <ac:chgData name="Marco Jaros" userId="e6606381-b755-43ef-95f2-e52bdb381269" providerId="ADAL" clId="{F563A4C0-E609-B34D-ACFF-6DB1AE11DFA9}" dt="2025-01-20T14:13:53.980" v="132" actId="207"/>
          <ac:spMkLst>
            <pc:docMk/>
            <pc:sldMk cId="2683685581" sldId="340"/>
            <ac:spMk id="4" creationId="{27CD2F07-FD3B-BB96-CA12-FDA2145529CA}"/>
          </ac:spMkLst>
        </pc:spChg>
        <pc:spChg chg="mod">
          <ac:chgData name="Marco Jaros" userId="e6606381-b755-43ef-95f2-e52bdb381269" providerId="ADAL" clId="{F563A4C0-E609-B34D-ACFF-6DB1AE11DFA9}" dt="2025-01-20T14:13:11.183" v="119"/>
          <ac:spMkLst>
            <pc:docMk/>
            <pc:sldMk cId="2683685581" sldId="340"/>
            <ac:spMk id="7" creationId="{FA67AB22-DC7D-12F9-FF12-3F74AE928A2E}"/>
          </ac:spMkLst>
        </pc:spChg>
        <pc:spChg chg="mod">
          <ac:chgData name="Marco Jaros" userId="e6606381-b755-43ef-95f2-e52bdb381269" providerId="ADAL" clId="{F563A4C0-E609-B34D-ACFF-6DB1AE11DFA9}" dt="2025-01-20T14:13:19.370" v="123"/>
          <ac:spMkLst>
            <pc:docMk/>
            <pc:sldMk cId="2683685581" sldId="340"/>
            <ac:spMk id="8" creationId="{B54C9681-E100-7515-95F9-7DF37A35A64A}"/>
          </ac:spMkLst>
        </pc:spChg>
        <pc:spChg chg="mod">
          <ac:chgData name="Marco Jaros" userId="e6606381-b755-43ef-95f2-e52bdb381269" providerId="ADAL" clId="{F563A4C0-E609-B34D-ACFF-6DB1AE11DFA9}" dt="2025-01-20T14:13:17.563" v="122" actId="21"/>
          <ac:spMkLst>
            <pc:docMk/>
            <pc:sldMk cId="2683685581" sldId="340"/>
            <ac:spMk id="9" creationId="{C7F4258A-B19B-4BE9-1CB3-E49C10E65229}"/>
          </ac:spMkLst>
        </pc:spChg>
        <pc:spChg chg="mod">
          <ac:chgData name="Marco Jaros" userId="e6606381-b755-43ef-95f2-e52bdb381269" providerId="ADAL" clId="{F563A4C0-E609-B34D-ACFF-6DB1AE11DFA9}" dt="2025-01-20T14:15:48.565" v="152" actId="207"/>
          <ac:spMkLst>
            <pc:docMk/>
            <pc:sldMk cId="2683685581" sldId="340"/>
            <ac:spMk id="13" creationId="{A633B918-9F7A-B103-6246-CE6F2887E301}"/>
          </ac:spMkLst>
        </pc:spChg>
        <pc:spChg chg="mod">
          <ac:chgData name="Marco Jaros" userId="e6606381-b755-43ef-95f2-e52bdb381269" providerId="ADAL" clId="{F563A4C0-E609-B34D-ACFF-6DB1AE11DFA9}" dt="2025-01-20T14:15:48.565" v="152" actId="207"/>
          <ac:spMkLst>
            <pc:docMk/>
            <pc:sldMk cId="2683685581" sldId="340"/>
            <ac:spMk id="14" creationId="{4D224C3A-2ACA-2413-A7CB-C451F44357F1}"/>
          </ac:spMkLst>
        </pc:spChg>
        <pc:spChg chg="add del mod">
          <ac:chgData name="Marco Jaros" userId="e6606381-b755-43ef-95f2-e52bdb381269" providerId="ADAL" clId="{F563A4C0-E609-B34D-ACFF-6DB1AE11DFA9}" dt="2025-01-20T14:17:10.244" v="170"/>
          <ac:spMkLst>
            <pc:docMk/>
            <pc:sldMk cId="2683685581" sldId="340"/>
            <ac:spMk id="17" creationId="{0C12389F-026F-A108-70BC-774D998949F2}"/>
          </ac:spMkLst>
        </pc:spChg>
        <pc:spChg chg="add mod">
          <ac:chgData name="Marco Jaros" userId="e6606381-b755-43ef-95f2-e52bdb381269" providerId="ADAL" clId="{F563A4C0-E609-B34D-ACFF-6DB1AE11DFA9}" dt="2025-01-20T14:17:29.274" v="180" actId="1035"/>
          <ac:spMkLst>
            <pc:docMk/>
            <pc:sldMk cId="2683685581" sldId="340"/>
            <ac:spMk id="20" creationId="{03E1B5F4-2FF1-42AD-CB31-5832C4DD19B9}"/>
          </ac:spMkLst>
        </pc:spChg>
        <pc:grpChg chg="add mod">
          <ac:chgData name="Marco Jaros" userId="e6606381-b755-43ef-95f2-e52bdb381269" providerId="ADAL" clId="{F563A4C0-E609-B34D-ACFF-6DB1AE11DFA9}" dt="2025-01-20T14:13:53.980" v="132" actId="207"/>
          <ac:grpSpMkLst>
            <pc:docMk/>
            <pc:sldMk cId="2683685581" sldId="340"/>
            <ac:grpSpMk id="2" creationId="{FC79C8A9-268E-6B9E-B250-B5D217F89703}"/>
          </ac:grpSpMkLst>
        </pc:grpChg>
        <pc:grpChg chg="add mod">
          <ac:chgData name="Marco Jaros" userId="e6606381-b755-43ef-95f2-e52bdb381269" providerId="ADAL" clId="{F563A4C0-E609-B34D-ACFF-6DB1AE11DFA9}" dt="2025-01-20T14:15:48.565" v="152" actId="207"/>
          <ac:grpSpMkLst>
            <pc:docMk/>
            <pc:sldMk cId="2683685581" sldId="340"/>
            <ac:grpSpMk id="5" creationId="{C1720EBD-6BD4-565C-1C00-E09AA9CBC6D2}"/>
          </ac:grpSpMkLst>
        </pc:grpChg>
        <pc:picChg chg="mod">
          <ac:chgData name="Marco Jaros" userId="e6606381-b755-43ef-95f2-e52bdb381269" providerId="ADAL" clId="{F563A4C0-E609-B34D-ACFF-6DB1AE11DFA9}" dt="2025-01-20T14:16:41.037" v="156" actId="1076"/>
          <ac:picMkLst>
            <pc:docMk/>
            <pc:sldMk cId="2683685581" sldId="340"/>
            <ac:picMk id="10" creationId="{CB5BB83E-6CBD-C518-7DF2-2CA265B88C88}"/>
          </ac:picMkLst>
        </pc:picChg>
        <pc:picChg chg="add mod">
          <ac:chgData name="Marco Jaros" userId="e6606381-b755-43ef-95f2-e52bdb381269" providerId="ADAL" clId="{F563A4C0-E609-B34D-ACFF-6DB1AE11DFA9}" dt="2025-01-20T14:16:35.836" v="153"/>
          <ac:picMkLst>
            <pc:docMk/>
            <pc:sldMk cId="2683685581" sldId="340"/>
            <ac:picMk id="15" creationId="{1D4F5CE9-2C37-7D00-3C0B-9DAFA9B04F94}"/>
          </ac:picMkLst>
        </pc:picChg>
        <pc:picChg chg="add mod">
          <ac:chgData name="Marco Jaros" userId="e6606381-b755-43ef-95f2-e52bdb381269" providerId="ADAL" clId="{F563A4C0-E609-B34D-ACFF-6DB1AE11DFA9}" dt="2025-01-20T14:16:38.488" v="154"/>
          <ac:picMkLst>
            <pc:docMk/>
            <pc:sldMk cId="2683685581" sldId="340"/>
            <ac:picMk id="16" creationId="{992173DE-3357-3F05-4F79-13E449CF3809}"/>
          </ac:picMkLst>
        </pc:picChg>
        <pc:picChg chg="add mod">
          <ac:chgData name="Marco Jaros" userId="e6606381-b755-43ef-95f2-e52bdb381269" providerId="ADAL" clId="{F563A4C0-E609-B34D-ACFF-6DB1AE11DFA9}" dt="2025-01-20T14:16:57.263" v="168" actId="1035"/>
          <ac:picMkLst>
            <pc:docMk/>
            <pc:sldMk cId="2683685581" sldId="340"/>
            <ac:picMk id="18" creationId="{CDB2797D-0C51-99AB-4B4D-888DD86F834B}"/>
          </ac:picMkLst>
        </pc:picChg>
        <pc:picChg chg="add mod">
          <ac:chgData name="Marco Jaros" userId="e6606381-b755-43ef-95f2-e52bdb381269" providerId="ADAL" clId="{F563A4C0-E609-B34D-ACFF-6DB1AE11DFA9}" dt="2025-01-20T14:17:11.741" v="171"/>
          <ac:picMkLst>
            <pc:docMk/>
            <pc:sldMk cId="2683685581" sldId="340"/>
            <ac:picMk id="19" creationId="{FFD979AF-F4B2-8C06-7213-271C26F3CD76}"/>
          </ac:picMkLst>
        </pc:picChg>
      </pc:sldChg>
      <pc:sldChg chg="addSp modSp mod">
        <pc:chgData name="Marco Jaros" userId="e6606381-b755-43ef-95f2-e52bdb381269" providerId="ADAL" clId="{F563A4C0-E609-B34D-ACFF-6DB1AE11DFA9}" dt="2025-01-20T14:22:54.781" v="309" actId="1038"/>
        <pc:sldMkLst>
          <pc:docMk/>
          <pc:sldMk cId="1010960132" sldId="341"/>
        </pc:sldMkLst>
        <pc:spChg chg="mod">
          <ac:chgData name="Marco Jaros" userId="e6606381-b755-43ef-95f2-e52bdb381269" providerId="ADAL" clId="{F563A4C0-E609-B34D-ACFF-6DB1AE11DFA9}" dt="2025-01-20T14:21:28.133" v="278" actId="1076"/>
          <ac:spMkLst>
            <pc:docMk/>
            <pc:sldMk cId="1010960132" sldId="341"/>
            <ac:spMk id="8" creationId="{5CA0F3AC-8D89-571D-5904-9D663B29CF34}"/>
          </ac:spMkLst>
        </pc:spChg>
        <pc:spChg chg="mod">
          <ac:chgData name="Marco Jaros" userId="e6606381-b755-43ef-95f2-e52bdb381269" providerId="ADAL" clId="{F563A4C0-E609-B34D-ACFF-6DB1AE11DFA9}" dt="2025-01-20T14:21:45.534" v="284" actId="207"/>
          <ac:spMkLst>
            <pc:docMk/>
            <pc:sldMk cId="1010960132" sldId="341"/>
            <ac:spMk id="13" creationId="{3BD58257-2A8F-5DA8-1F16-DACF32D543AB}"/>
          </ac:spMkLst>
        </pc:spChg>
        <pc:spChg chg="mod">
          <ac:chgData name="Marco Jaros" userId="e6606381-b755-43ef-95f2-e52bdb381269" providerId="ADAL" clId="{F563A4C0-E609-B34D-ACFF-6DB1AE11DFA9}" dt="2025-01-20T14:21:45.534" v="284" actId="207"/>
          <ac:spMkLst>
            <pc:docMk/>
            <pc:sldMk cId="1010960132" sldId="341"/>
            <ac:spMk id="14" creationId="{EF95FA5E-F447-0D91-BE23-5BCB7CB6F467}"/>
          </ac:spMkLst>
        </pc:spChg>
        <pc:spChg chg="mod">
          <ac:chgData name="Marco Jaros" userId="e6606381-b755-43ef-95f2-e52bdb381269" providerId="ADAL" clId="{F563A4C0-E609-B34D-ACFF-6DB1AE11DFA9}" dt="2025-01-20T14:22:44.155" v="300" actId="207"/>
          <ac:spMkLst>
            <pc:docMk/>
            <pc:sldMk cId="1010960132" sldId="341"/>
            <ac:spMk id="16" creationId="{3BEE1DB6-26D0-9362-7232-0FE1CDF5B0C3}"/>
          </ac:spMkLst>
        </pc:spChg>
        <pc:spChg chg="mod">
          <ac:chgData name="Marco Jaros" userId="e6606381-b755-43ef-95f2-e52bdb381269" providerId="ADAL" clId="{F563A4C0-E609-B34D-ACFF-6DB1AE11DFA9}" dt="2025-01-20T14:22:44.155" v="300" actId="207"/>
          <ac:spMkLst>
            <pc:docMk/>
            <pc:sldMk cId="1010960132" sldId="341"/>
            <ac:spMk id="17" creationId="{8AEC7254-8AAF-4D1F-2917-3A68E28D8FD5}"/>
          </ac:spMkLst>
        </pc:spChg>
        <pc:spChg chg="mod">
          <ac:chgData name="Marco Jaros" userId="e6606381-b755-43ef-95f2-e52bdb381269" providerId="ADAL" clId="{F563A4C0-E609-B34D-ACFF-6DB1AE11DFA9}" dt="2025-01-20T14:22:44.155" v="300" actId="207"/>
          <ac:spMkLst>
            <pc:docMk/>
            <pc:sldMk cId="1010960132" sldId="341"/>
            <ac:spMk id="18" creationId="{FB274B9D-4613-8620-A11D-D7404424F104}"/>
          </ac:spMkLst>
        </pc:spChg>
        <pc:spChg chg="mod">
          <ac:chgData name="Marco Jaros" userId="e6606381-b755-43ef-95f2-e52bdb381269" providerId="ADAL" clId="{F563A4C0-E609-B34D-ACFF-6DB1AE11DFA9}" dt="2025-01-20T14:22:44.155" v="300" actId="207"/>
          <ac:spMkLst>
            <pc:docMk/>
            <pc:sldMk cId="1010960132" sldId="341"/>
            <ac:spMk id="19" creationId="{730010B1-4A45-55A2-FFCD-CB9BCBF0BEC1}"/>
          </ac:spMkLst>
        </pc:spChg>
        <pc:spChg chg="mod">
          <ac:chgData name="Marco Jaros" userId="e6606381-b755-43ef-95f2-e52bdb381269" providerId="ADAL" clId="{F563A4C0-E609-B34D-ACFF-6DB1AE11DFA9}" dt="2025-01-20T14:22:44.155" v="300" actId="207"/>
          <ac:spMkLst>
            <pc:docMk/>
            <pc:sldMk cId="1010960132" sldId="341"/>
            <ac:spMk id="20" creationId="{5A4D8A18-36F6-615B-F450-8CB4F7821C4A}"/>
          </ac:spMkLst>
        </pc:spChg>
        <pc:grpChg chg="add mod">
          <ac:chgData name="Marco Jaros" userId="e6606381-b755-43ef-95f2-e52bdb381269" providerId="ADAL" clId="{F563A4C0-E609-B34D-ACFF-6DB1AE11DFA9}" dt="2025-01-20T14:22:54.781" v="309" actId="1038"/>
          <ac:grpSpMkLst>
            <pc:docMk/>
            <pc:sldMk cId="1010960132" sldId="341"/>
            <ac:grpSpMk id="5" creationId="{47C7F44D-F5E3-9363-192B-3C25850D9850}"/>
          </ac:grpSpMkLst>
        </pc:grpChg>
        <pc:grpChg chg="add mod">
          <ac:chgData name="Marco Jaros" userId="e6606381-b755-43ef-95f2-e52bdb381269" providerId="ADAL" clId="{F563A4C0-E609-B34D-ACFF-6DB1AE11DFA9}" dt="2025-01-20T14:22:44.155" v="300" actId="207"/>
          <ac:grpSpMkLst>
            <pc:docMk/>
            <pc:sldMk cId="1010960132" sldId="341"/>
            <ac:grpSpMk id="15" creationId="{E2C0F4A8-703D-2F2E-C33E-D2C19648F899}"/>
          </ac:grpSpMkLst>
        </pc:grpChg>
        <pc:picChg chg="add mod">
          <ac:chgData name="Marco Jaros" userId="e6606381-b755-43ef-95f2-e52bdb381269" providerId="ADAL" clId="{F563A4C0-E609-B34D-ACFF-6DB1AE11DFA9}" dt="2025-01-20T14:19:37.950" v="187"/>
          <ac:picMkLst>
            <pc:docMk/>
            <pc:sldMk cId="1010960132" sldId="341"/>
            <ac:picMk id="2" creationId="{11449DB2-9F4E-FFD0-C464-353890996BC8}"/>
          </ac:picMkLst>
        </pc:picChg>
        <pc:picChg chg="add mod">
          <ac:chgData name="Marco Jaros" userId="e6606381-b755-43ef-95f2-e52bdb381269" providerId="ADAL" clId="{F563A4C0-E609-B34D-ACFF-6DB1AE11DFA9}" dt="2025-01-20T14:19:41.790" v="190"/>
          <ac:picMkLst>
            <pc:docMk/>
            <pc:sldMk cId="1010960132" sldId="341"/>
            <ac:picMk id="3" creationId="{98F28113-8F87-567C-782D-BEE3F814A061}"/>
          </ac:picMkLst>
        </pc:picChg>
        <pc:picChg chg="add mod">
          <ac:chgData name="Marco Jaros" userId="e6606381-b755-43ef-95f2-e52bdb381269" providerId="ADAL" clId="{F563A4C0-E609-B34D-ACFF-6DB1AE11DFA9}" dt="2025-01-20T14:20:06.556" v="274" actId="1038"/>
          <ac:picMkLst>
            <pc:docMk/>
            <pc:sldMk cId="1010960132" sldId="341"/>
            <ac:picMk id="4" creationId="{4AE22E99-6A20-31FD-7E3C-18BA93D6A5BE}"/>
          </ac:picMkLst>
        </pc:picChg>
        <pc:picChg chg="mod">
          <ac:chgData name="Marco Jaros" userId="e6606381-b755-43ef-95f2-e52bdb381269" providerId="ADAL" clId="{F563A4C0-E609-B34D-ACFF-6DB1AE11DFA9}" dt="2025-01-20T14:19:44.436" v="192" actId="1076"/>
          <ac:picMkLst>
            <pc:docMk/>
            <pc:sldMk cId="1010960132" sldId="341"/>
            <ac:picMk id="11" creationId="{1CDC9842-78F9-C315-E3DE-B11021C9BE12}"/>
          </ac:picMkLst>
        </pc:picChg>
      </pc:sldChg>
      <pc:sldChg chg="del">
        <pc:chgData name="Marco Jaros" userId="e6606381-b755-43ef-95f2-e52bdb381269" providerId="ADAL" clId="{F563A4C0-E609-B34D-ACFF-6DB1AE11DFA9}" dt="2025-01-20T14:07:07.836" v="85" actId="2696"/>
        <pc:sldMkLst>
          <pc:docMk/>
          <pc:sldMk cId="2708822388" sldId="343"/>
        </pc:sldMkLst>
      </pc:sldChg>
      <pc:sldChg chg="del">
        <pc:chgData name="Marco Jaros" userId="e6606381-b755-43ef-95f2-e52bdb381269" providerId="ADAL" clId="{F563A4C0-E609-B34D-ACFF-6DB1AE11DFA9}" dt="2025-01-20T19:41:36.280" v="669" actId="2696"/>
        <pc:sldMkLst>
          <pc:docMk/>
          <pc:sldMk cId="194875412" sldId="346"/>
        </pc:sldMkLst>
      </pc:sldChg>
      <pc:sldChg chg="addSp modSp mod">
        <pc:chgData name="Marco Jaros" userId="e6606381-b755-43ef-95f2-e52bdb381269" providerId="ADAL" clId="{F563A4C0-E609-B34D-ACFF-6DB1AE11DFA9}" dt="2025-01-20T14:25:33.261" v="405" actId="207"/>
        <pc:sldMkLst>
          <pc:docMk/>
          <pc:sldMk cId="1067983368" sldId="355"/>
        </pc:sldMkLst>
        <pc:spChg chg="add mod">
          <ac:chgData name="Marco Jaros" userId="e6606381-b755-43ef-95f2-e52bdb381269" providerId="ADAL" clId="{F563A4C0-E609-B34D-ACFF-6DB1AE11DFA9}" dt="2025-01-20T14:25:05.274" v="395" actId="207"/>
          <ac:spMkLst>
            <pc:docMk/>
            <pc:sldMk cId="1067983368" sldId="355"/>
            <ac:spMk id="3" creationId="{75074AA1-A7F6-1021-8E43-B8073DEEAF01}"/>
          </ac:spMkLst>
        </pc:spChg>
        <pc:spChg chg="add mod">
          <ac:chgData name="Marco Jaros" userId="e6606381-b755-43ef-95f2-e52bdb381269" providerId="ADAL" clId="{F563A4C0-E609-B34D-ACFF-6DB1AE11DFA9}" dt="2025-01-20T14:25:33.261" v="405" actId="207"/>
          <ac:spMkLst>
            <pc:docMk/>
            <pc:sldMk cId="1067983368" sldId="355"/>
            <ac:spMk id="4" creationId="{692DC161-7720-0003-C1ED-77F097C7869D}"/>
          </ac:spMkLst>
        </pc:spChg>
        <pc:picChg chg="add mod">
          <ac:chgData name="Marco Jaros" userId="e6606381-b755-43ef-95f2-e52bdb381269" providerId="ADAL" clId="{F563A4C0-E609-B34D-ACFF-6DB1AE11DFA9}" dt="2025-01-20T14:24:15.921" v="377" actId="1037"/>
          <ac:picMkLst>
            <pc:docMk/>
            <pc:sldMk cId="1067983368" sldId="355"/>
            <ac:picMk id="2" creationId="{135BEB71-431B-717D-B0E7-2D08A9FE4F7B}"/>
          </ac:picMkLst>
        </pc:picChg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1052947163" sldId="364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1127970547" sldId="364"/>
        </pc:sldMkLst>
      </pc:sldChg>
      <pc:sldChg chg="add del">
        <pc:chgData name="Marco Jaros" userId="e6606381-b755-43ef-95f2-e52bdb381269" providerId="ADAL" clId="{F563A4C0-E609-B34D-ACFF-6DB1AE11DFA9}" dt="2025-01-20T14:17:43.859" v="181" actId="2696"/>
        <pc:sldMkLst>
          <pc:docMk/>
          <pc:sldMk cId="245717250" sldId="365"/>
        </pc:sldMkLst>
      </pc:sldChg>
      <pc:sldChg chg="addSp delSp modSp add del mod">
        <pc:chgData name="Marco Jaros" userId="e6606381-b755-43ef-95f2-e52bdb381269" providerId="ADAL" clId="{F563A4C0-E609-B34D-ACFF-6DB1AE11DFA9}" dt="2025-01-20T14:30:24.936" v="406" actId="2696"/>
        <pc:sldMkLst>
          <pc:docMk/>
          <pc:sldMk cId="1263691050" sldId="365"/>
        </pc:sldMkLst>
        <pc:picChg chg="add del mod">
          <ac:chgData name="Marco Jaros" userId="e6606381-b755-43ef-95f2-e52bdb381269" providerId="ADAL" clId="{F563A4C0-E609-B34D-ACFF-6DB1AE11DFA9}" dt="2025-01-20T14:19:25.994" v="184" actId="21"/>
          <ac:picMkLst>
            <pc:docMk/>
            <pc:sldMk cId="1263691050" sldId="365"/>
            <ac:picMk id="3" creationId="{F9C9A5A5-0436-AE7B-F326-CE08A6F4E007}"/>
          </ac:picMkLst>
        </pc:picChg>
        <pc:picChg chg="add del mod">
          <ac:chgData name="Marco Jaros" userId="e6606381-b755-43ef-95f2-e52bdb381269" providerId="ADAL" clId="{F563A4C0-E609-B34D-ACFF-6DB1AE11DFA9}" dt="2025-01-20T14:19:32.249" v="186" actId="21"/>
          <ac:picMkLst>
            <pc:docMk/>
            <pc:sldMk cId="1263691050" sldId="365"/>
            <ac:picMk id="5" creationId="{3D20E205-7904-225D-852A-7284851F6528}"/>
          </ac:picMkLst>
        </pc:picChg>
        <pc:picChg chg="add del mod">
          <ac:chgData name="Marco Jaros" userId="e6606381-b755-43ef-95f2-e52bdb381269" providerId="ADAL" clId="{F563A4C0-E609-B34D-ACFF-6DB1AE11DFA9}" dt="2025-01-20T14:24:00.376" v="311" actId="21"/>
          <ac:picMkLst>
            <pc:docMk/>
            <pc:sldMk cId="1263691050" sldId="365"/>
            <ac:picMk id="7" creationId="{43CB5C45-AEF5-B61B-8E76-BF1F253F76F5}"/>
          </ac:picMkLst>
        </pc:picChg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1207337093" sldId="366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1418416300" sldId="366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1809992965" sldId="367"/>
        </pc:sldMkLst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3745669624" sldId="367"/>
        </pc:sldMkLst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617783841" sldId="368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830757346" sldId="368"/>
        </pc:sldMkLst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798698035" sldId="369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3537455794" sldId="369"/>
        </pc:sldMkLst>
      </pc:sldChg>
      <pc:sldChg chg="add del setBg">
        <pc:chgData name="Marco Jaros" userId="e6606381-b755-43ef-95f2-e52bdb381269" providerId="ADAL" clId="{F563A4C0-E609-B34D-ACFF-6DB1AE11DFA9}" dt="2025-01-20T14:17:43.859" v="181" actId="2696"/>
        <pc:sldMkLst>
          <pc:docMk/>
          <pc:sldMk cId="2163994258" sldId="370"/>
        </pc:sldMkLst>
      </pc:sldChg>
      <pc:sldChg chg="add del">
        <pc:chgData name="Marco Jaros" userId="e6606381-b755-43ef-95f2-e52bdb381269" providerId="ADAL" clId="{F563A4C0-E609-B34D-ACFF-6DB1AE11DFA9}" dt="2025-01-20T14:30:24.936" v="406" actId="2696"/>
        <pc:sldMkLst>
          <pc:docMk/>
          <pc:sldMk cId="3381912340" sldId="370"/>
        </pc:sldMkLst>
      </pc:sldChg>
      <pc:sldMasterChg chg="delSldLayout">
        <pc:chgData name="Marco Jaros" userId="e6606381-b755-43ef-95f2-e52bdb381269" providerId="ADAL" clId="{F563A4C0-E609-B34D-ACFF-6DB1AE11DFA9}" dt="2025-01-20T14:30:24.936" v="406" actId="2696"/>
        <pc:sldMasterMkLst>
          <pc:docMk/>
          <pc:sldMasterMk cId="0" sldId="2147483683"/>
        </pc:sldMasterMkLst>
        <pc:sldLayoutChg chg="del">
          <pc:chgData name="Marco Jaros" userId="e6606381-b755-43ef-95f2-e52bdb381269" providerId="ADAL" clId="{F563A4C0-E609-B34D-ACFF-6DB1AE11DFA9}" dt="2025-01-20T14:17:43.859" v="181" actId="2696"/>
          <pc:sldLayoutMkLst>
            <pc:docMk/>
            <pc:sldMasterMk cId="0" sldId="2147483683"/>
            <pc:sldLayoutMk cId="0" sldId="2147483926"/>
          </pc:sldLayoutMkLst>
        </pc:sldLayoutChg>
        <pc:sldLayoutChg chg="del">
          <pc:chgData name="Marco Jaros" userId="e6606381-b755-43ef-95f2-e52bdb381269" providerId="ADAL" clId="{F563A4C0-E609-B34D-ACFF-6DB1AE11DFA9}" dt="2025-01-20T14:30:24.936" v="406" actId="2696"/>
          <pc:sldLayoutMkLst>
            <pc:docMk/>
            <pc:sldMasterMk cId="0" sldId="2147483683"/>
            <pc:sldLayoutMk cId="0" sldId="2147483993"/>
          </pc:sldLayoutMkLst>
        </pc:sldLayoutChg>
      </pc:sldMasterChg>
    </pc:docChg>
  </pc:docChgLst>
  <pc:docChgLst>
    <pc:chgData name="Maurice Däppen" userId="8e4642ad-ba64-48de-af65-ef5d1554ef27" providerId="ADAL" clId="{AC73990D-16BA-40CA-A280-4CED4B67747E}"/>
    <pc:docChg chg="modSld">
      <pc:chgData name="Maurice Däppen" userId="8e4642ad-ba64-48de-af65-ef5d1554ef27" providerId="ADAL" clId="{AC73990D-16BA-40CA-A280-4CED4B67747E}" dt="2025-01-18T12:37:37.893" v="19" actId="20577"/>
      <pc:docMkLst>
        <pc:docMk/>
      </pc:docMkLst>
      <pc:sldChg chg="modSp mod">
        <pc:chgData name="Maurice Däppen" userId="8e4642ad-ba64-48de-af65-ef5d1554ef27" providerId="ADAL" clId="{AC73990D-16BA-40CA-A280-4CED4B67747E}" dt="2025-01-18T12:37:37.893" v="19" actId="20577"/>
        <pc:sldMkLst>
          <pc:docMk/>
          <pc:sldMk cId="0" sldId="256"/>
        </pc:sldMkLst>
        <pc:spChg chg="mod">
          <ac:chgData name="Maurice Däppen" userId="8e4642ad-ba64-48de-af65-ef5d1554ef27" providerId="ADAL" clId="{AC73990D-16BA-40CA-A280-4CED4B67747E}" dt="2025-01-18T12:37:37.893" v="19" actId="20577"/>
          <ac:spMkLst>
            <pc:docMk/>
            <pc:sldMk cId="0" sldId="256"/>
            <ac:spMk id="2128" creationId="{00000000-0000-0000-0000-000000000000}"/>
          </ac:spMkLst>
        </pc:spChg>
      </pc:sldChg>
    </pc:docChg>
  </pc:docChgLst>
  <pc:docChgLst>
    <pc:chgData name="Marco Jaros" userId="S::mja135191@stud.gibb.ch::e6606381-b755-43ef-95f2-e52bdb381269" providerId="AD" clId="Web-{589E8F3A-42B8-4DE9-8378-EC98BBACE8D7}"/>
    <pc:docChg chg="modSld">
      <pc:chgData name="Marco Jaros" userId="S::mja135191@stud.gibb.ch::e6606381-b755-43ef-95f2-e52bdb381269" providerId="AD" clId="Web-{589E8F3A-42B8-4DE9-8378-EC98BBACE8D7}" dt="2025-01-20T19:49:38.853" v="10"/>
      <pc:docMkLst>
        <pc:docMk/>
      </pc:docMkLst>
      <pc:sldChg chg="modSp">
        <pc:chgData name="Marco Jaros" userId="S::mja135191@stud.gibb.ch::e6606381-b755-43ef-95f2-e52bdb381269" providerId="AD" clId="Web-{589E8F3A-42B8-4DE9-8378-EC98BBACE8D7}" dt="2025-01-20T19:48:02.195" v="2" actId="20577"/>
        <pc:sldMkLst>
          <pc:docMk/>
          <pc:sldMk cId="2669624739" sldId="317"/>
        </pc:sldMkLst>
        <pc:spChg chg="mod">
          <ac:chgData name="Marco Jaros" userId="S::mja135191@stud.gibb.ch::e6606381-b755-43ef-95f2-e52bdb381269" providerId="AD" clId="Web-{589E8F3A-42B8-4DE9-8378-EC98BBACE8D7}" dt="2025-01-20T19:48:02.195" v="2" actId="20577"/>
          <ac:spMkLst>
            <pc:docMk/>
            <pc:sldMk cId="2669624739" sldId="317"/>
            <ac:spMk id="2155" creationId="{DA5A635A-03DF-30C4-4BB0-112F1ABFE8C4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01.696" v="3"/>
        <pc:sldMkLst>
          <pc:docMk/>
          <pc:sldMk cId="962180818" sldId="320"/>
        </pc:sldMkLst>
        <pc:spChg chg="del">
          <ac:chgData name="Marco Jaros" userId="S::mja135191@stud.gibb.ch::e6606381-b755-43ef-95f2-e52bdb381269" providerId="AD" clId="Web-{589E8F3A-42B8-4DE9-8378-EC98BBACE8D7}" dt="2025-01-20T19:49:01.696" v="3"/>
          <ac:spMkLst>
            <pc:docMk/>
            <pc:sldMk cId="962180818" sldId="320"/>
            <ac:spMk id="6" creationId="{70A0436D-5281-478D-C381-5B0C8264FABE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13.790" v="4"/>
        <pc:sldMkLst>
          <pc:docMk/>
          <pc:sldMk cId="1598379247" sldId="339"/>
        </pc:sldMkLst>
        <pc:spChg chg="del">
          <ac:chgData name="Marco Jaros" userId="S::mja135191@stud.gibb.ch::e6606381-b755-43ef-95f2-e52bdb381269" providerId="AD" clId="Web-{589E8F3A-42B8-4DE9-8378-EC98BBACE8D7}" dt="2025-01-20T19:49:13.790" v="4"/>
          <ac:spMkLst>
            <pc:docMk/>
            <pc:sldMk cId="1598379247" sldId="339"/>
            <ac:spMk id="6" creationId="{F71E858A-8D2B-43F5-649A-5201831EC3FA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15.681" v="5"/>
        <pc:sldMkLst>
          <pc:docMk/>
          <pc:sldMk cId="2683685581" sldId="340"/>
        </pc:sldMkLst>
        <pc:spChg chg="del">
          <ac:chgData name="Marco Jaros" userId="S::mja135191@stud.gibb.ch::e6606381-b755-43ef-95f2-e52bdb381269" providerId="AD" clId="Web-{589E8F3A-42B8-4DE9-8378-EC98BBACE8D7}" dt="2025-01-20T19:49:15.681" v="5"/>
          <ac:spMkLst>
            <pc:docMk/>
            <pc:sldMk cId="2683685581" sldId="340"/>
            <ac:spMk id="6" creationId="{ED31B135-A1D9-D8EE-B1B7-D4E009D4786C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18.087" v="6"/>
        <pc:sldMkLst>
          <pc:docMk/>
          <pc:sldMk cId="1010960132" sldId="341"/>
        </pc:sldMkLst>
        <pc:spChg chg="del">
          <ac:chgData name="Marco Jaros" userId="S::mja135191@stud.gibb.ch::e6606381-b755-43ef-95f2-e52bdb381269" providerId="AD" clId="Web-{589E8F3A-42B8-4DE9-8378-EC98BBACE8D7}" dt="2025-01-20T19:49:18.087" v="6"/>
          <ac:spMkLst>
            <pc:docMk/>
            <pc:sldMk cId="1010960132" sldId="341"/>
            <ac:spMk id="6" creationId="{0510FB9F-AEC0-6D11-A71C-090EAD411930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30.353" v="7"/>
        <pc:sldMkLst>
          <pc:docMk/>
          <pc:sldMk cId="3452739896" sldId="348"/>
        </pc:sldMkLst>
        <pc:spChg chg="del">
          <ac:chgData name="Marco Jaros" userId="S::mja135191@stud.gibb.ch::e6606381-b755-43ef-95f2-e52bdb381269" providerId="AD" clId="Web-{589E8F3A-42B8-4DE9-8378-EC98BBACE8D7}" dt="2025-01-20T19:49:30.353" v="7"/>
          <ac:spMkLst>
            <pc:docMk/>
            <pc:sldMk cId="3452739896" sldId="348"/>
            <ac:spMk id="6" creationId="{1451CDA1-E4A7-2DF4-85D7-33F55190009E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33.869" v="8"/>
        <pc:sldMkLst>
          <pc:docMk/>
          <pc:sldMk cId="1067983368" sldId="355"/>
        </pc:sldMkLst>
        <pc:spChg chg="del">
          <ac:chgData name="Marco Jaros" userId="S::mja135191@stud.gibb.ch::e6606381-b755-43ef-95f2-e52bdb381269" providerId="AD" clId="Web-{589E8F3A-42B8-4DE9-8378-EC98BBACE8D7}" dt="2025-01-20T19:49:33.869" v="8"/>
          <ac:spMkLst>
            <pc:docMk/>
            <pc:sldMk cId="1067983368" sldId="355"/>
            <ac:spMk id="6" creationId="{250CF90F-D460-1E36-1291-69DFD9D6625B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35.916" v="9"/>
        <pc:sldMkLst>
          <pc:docMk/>
          <pc:sldMk cId="1909911682" sldId="359"/>
        </pc:sldMkLst>
        <pc:spChg chg="del">
          <ac:chgData name="Marco Jaros" userId="S::mja135191@stud.gibb.ch::e6606381-b755-43ef-95f2-e52bdb381269" providerId="AD" clId="Web-{589E8F3A-42B8-4DE9-8378-EC98BBACE8D7}" dt="2025-01-20T19:49:35.916" v="9"/>
          <ac:spMkLst>
            <pc:docMk/>
            <pc:sldMk cId="1909911682" sldId="359"/>
            <ac:spMk id="6" creationId="{94C98D42-3A6A-4429-C35A-39EA22338BB2}"/>
          </ac:spMkLst>
        </pc:spChg>
      </pc:sldChg>
      <pc:sldChg chg="delSp">
        <pc:chgData name="Marco Jaros" userId="S::mja135191@stud.gibb.ch::e6606381-b755-43ef-95f2-e52bdb381269" providerId="AD" clId="Web-{589E8F3A-42B8-4DE9-8378-EC98BBACE8D7}" dt="2025-01-20T19:49:38.853" v="10"/>
        <pc:sldMkLst>
          <pc:docMk/>
          <pc:sldMk cId="1299226689" sldId="363"/>
        </pc:sldMkLst>
        <pc:spChg chg="del">
          <ac:chgData name="Marco Jaros" userId="S::mja135191@stud.gibb.ch::e6606381-b755-43ef-95f2-e52bdb381269" providerId="AD" clId="Web-{589E8F3A-42B8-4DE9-8378-EC98BBACE8D7}" dt="2025-01-20T19:49:38.853" v="10"/>
          <ac:spMkLst>
            <pc:docMk/>
            <pc:sldMk cId="1299226689" sldId="363"/>
            <ac:spMk id="6" creationId="{B3B333F7-3DD8-2FAD-DB41-EC605983CEF8}"/>
          </ac:spMkLst>
        </pc:spChg>
      </pc:sldChg>
    </pc:docChg>
  </pc:docChgLst>
  <pc:docChgLst>
    <pc:chgData name="Marco Jaros" userId="e6606381-b755-43ef-95f2-e52bdb381269" providerId="ADAL" clId="{7411387F-68C1-433E-B26E-E749ECD7CF45}"/>
    <pc:docChg chg="undo redo custSel addSld delSld modSld sldOrd delMainMaster modMainMaster">
      <pc:chgData name="Marco Jaros" userId="e6606381-b755-43ef-95f2-e52bdb381269" providerId="ADAL" clId="{7411387F-68C1-433E-B26E-E749ECD7CF45}" dt="2025-01-20T21:02:38.969" v="3206" actId="1076"/>
      <pc:docMkLst>
        <pc:docMk/>
      </pc:docMkLst>
      <pc:sldChg chg="addSp delSp modSp mod">
        <pc:chgData name="Marco Jaros" userId="e6606381-b755-43ef-95f2-e52bdb381269" providerId="ADAL" clId="{7411387F-68C1-433E-B26E-E749ECD7CF45}" dt="2025-01-18T13:22:02.813" v="632" actId="478"/>
        <pc:sldMkLst>
          <pc:docMk/>
          <pc:sldMk cId="0" sldId="256"/>
        </pc:sldMkLst>
        <pc:spChg chg="mod">
          <ac:chgData name="Marco Jaros" userId="e6606381-b755-43ef-95f2-e52bdb381269" providerId="ADAL" clId="{7411387F-68C1-433E-B26E-E749ECD7CF45}" dt="2025-01-18T12:38:41.456" v="9" actId="20577"/>
          <ac:spMkLst>
            <pc:docMk/>
            <pc:sldMk cId="0" sldId="256"/>
            <ac:spMk id="2128" creationId="{00000000-0000-0000-0000-000000000000}"/>
          </ac:spMkLst>
        </pc:spChg>
        <pc:spChg chg="mod">
          <ac:chgData name="Marco Jaros" userId="e6606381-b755-43ef-95f2-e52bdb381269" providerId="ADAL" clId="{7411387F-68C1-433E-B26E-E749ECD7CF45}" dt="2025-01-18T13:21:23.470" v="617" actId="20577"/>
          <ac:spMkLst>
            <pc:docMk/>
            <pc:sldMk cId="0" sldId="256"/>
            <ac:spMk id="2129" creationId="{00000000-0000-0000-0000-000000000000}"/>
          </ac:spMkLst>
        </pc:spChg>
      </pc:sldChg>
      <pc:sldChg chg="modSp del mod ord">
        <pc:chgData name="Marco Jaros" userId="e6606381-b755-43ef-95f2-e52bdb381269" providerId="ADAL" clId="{7411387F-68C1-433E-B26E-E749ECD7CF45}" dt="2025-01-20T19:54:22.504" v="2831" actId="47"/>
        <pc:sldMkLst>
          <pc:docMk/>
          <pc:sldMk cId="0" sldId="25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58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59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0"/>
        </pc:sldMkLst>
      </pc:sldChg>
      <pc:sldChg chg="del ord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1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2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3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4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5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6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8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69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0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1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2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3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4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5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6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8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79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0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1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2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3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4"/>
        </pc:sldMkLst>
      </pc:sldChg>
      <pc:sldChg chg="addSp delSp modSp del mod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5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6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88"/>
        </pc:sldMkLst>
      </pc:sldChg>
      <pc:sldChg chg="modSp mod">
        <pc:chgData name="Marco Jaros" userId="e6606381-b755-43ef-95f2-e52bdb381269" providerId="ADAL" clId="{7411387F-68C1-433E-B26E-E749ECD7CF45}" dt="2025-01-18T13:05:41.648" v="369" actId="1076"/>
        <pc:sldMkLst>
          <pc:docMk/>
          <pc:sldMk cId="0" sldId="289"/>
        </pc:sldMkLst>
      </pc:sldChg>
      <pc:sldChg chg="modSp del mod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4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5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6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8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299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0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1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2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3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4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5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6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7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8"/>
        </pc:sldMkLst>
      </pc:sldChg>
      <pc:sldChg chg="del">
        <pc:chgData name="Marco Jaros" userId="e6606381-b755-43ef-95f2-e52bdb381269" providerId="ADAL" clId="{7411387F-68C1-433E-B26E-E749ECD7CF45}" dt="2025-01-20T19:54:09.678" v="2830" actId="47"/>
        <pc:sldMkLst>
          <pc:docMk/>
          <pc:sldMk cId="0" sldId="309"/>
        </pc:sldMkLst>
      </pc:sldChg>
      <pc:sldChg chg="new del mod modClrScheme chgLayout">
        <pc:chgData name="Marco Jaros" userId="e6606381-b755-43ef-95f2-e52bdb381269" providerId="ADAL" clId="{7411387F-68C1-433E-B26E-E749ECD7CF45}" dt="2025-01-20T19:54:09.678" v="2830" actId="47"/>
        <pc:sldMkLst>
          <pc:docMk/>
          <pc:sldMk cId="2589580582" sldId="310"/>
        </pc:sldMkLst>
      </pc:sldChg>
      <pc:sldChg chg="addSp modSp new del mod modClrScheme chgLayout">
        <pc:chgData name="Marco Jaros" userId="e6606381-b755-43ef-95f2-e52bdb381269" providerId="ADAL" clId="{7411387F-68C1-433E-B26E-E749ECD7CF45}" dt="2025-01-20T19:54:09.678" v="2830" actId="47"/>
        <pc:sldMkLst>
          <pc:docMk/>
          <pc:sldMk cId="109734323" sldId="311"/>
        </pc:sldMkLst>
      </pc:sldChg>
      <pc:sldChg chg="addSp delSp modSp add mod">
        <pc:chgData name="Marco Jaros" userId="e6606381-b755-43ef-95f2-e52bdb381269" providerId="ADAL" clId="{7411387F-68C1-433E-B26E-E749ECD7CF45}" dt="2025-01-18T13:54:15.643" v="1138" actId="1076"/>
        <pc:sldMkLst>
          <pc:docMk/>
          <pc:sldMk cId="948570560" sldId="312"/>
        </pc:sldMkLst>
        <pc:spChg chg="add del mod">
          <ac:chgData name="Marco Jaros" userId="e6606381-b755-43ef-95f2-e52bdb381269" providerId="ADAL" clId="{7411387F-68C1-433E-B26E-E749ECD7CF45}" dt="2025-01-18T13:54:15.643" v="1138" actId="1076"/>
          <ac:spMkLst>
            <pc:docMk/>
            <pc:sldMk cId="948570560" sldId="312"/>
            <ac:spMk id="2185" creationId="{7AC7315D-32DE-5403-C3E5-B582B551266F}"/>
          </ac:spMkLst>
        </pc:spChg>
        <pc:spChg chg="mod">
          <ac:chgData name="Marco Jaros" userId="e6606381-b755-43ef-95f2-e52bdb381269" providerId="ADAL" clId="{7411387F-68C1-433E-B26E-E749ECD7CF45}" dt="2025-01-18T13:53:24.590" v="1131" actId="1076"/>
          <ac:spMkLst>
            <pc:docMk/>
            <pc:sldMk cId="948570560" sldId="312"/>
            <ac:spMk id="2187" creationId="{88A3A06D-7B92-8208-1D8C-2C0871D7CFFC}"/>
          </ac:spMkLst>
        </pc:spChg>
      </pc:sldChg>
      <pc:sldChg chg="modSp add mod ord">
        <pc:chgData name="Marco Jaros" userId="e6606381-b755-43ef-95f2-e52bdb381269" providerId="ADAL" clId="{7411387F-68C1-433E-B26E-E749ECD7CF45}" dt="2025-01-18T13:14:53.850" v="531" actId="20577"/>
        <pc:sldMkLst>
          <pc:docMk/>
          <pc:sldMk cId="2354806444" sldId="313"/>
        </pc:sldMkLst>
        <pc:spChg chg="mod">
          <ac:chgData name="Marco Jaros" userId="e6606381-b755-43ef-95f2-e52bdb381269" providerId="ADAL" clId="{7411387F-68C1-433E-B26E-E749ECD7CF45}" dt="2025-01-18T13:08:04.206" v="384" actId="20577"/>
          <ac:spMkLst>
            <pc:docMk/>
            <pc:sldMk cId="2354806444" sldId="313"/>
            <ac:spMk id="2186" creationId="{ABCAB4D7-7580-22CF-B2D2-184C8D2FBDF1}"/>
          </ac:spMkLst>
        </pc:spChg>
        <pc:spChg chg="mod">
          <ac:chgData name="Marco Jaros" userId="e6606381-b755-43ef-95f2-e52bdb381269" providerId="ADAL" clId="{7411387F-68C1-433E-B26E-E749ECD7CF45}" dt="2025-01-18T13:14:53.850" v="531" actId="20577"/>
          <ac:spMkLst>
            <pc:docMk/>
            <pc:sldMk cId="2354806444" sldId="313"/>
            <ac:spMk id="2187" creationId="{47E141D0-1820-9737-5080-7A72E5E81054}"/>
          </ac:spMkLst>
        </pc:spChg>
      </pc:sldChg>
      <pc:sldChg chg="modSp add mod">
        <pc:chgData name="Marco Jaros" userId="e6606381-b755-43ef-95f2-e52bdb381269" providerId="ADAL" clId="{7411387F-68C1-433E-B26E-E749ECD7CF45}" dt="2025-01-18T13:14:43.142" v="517" actId="6549"/>
        <pc:sldMkLst>
          <pc:docMk/>
          <pc:sldMk cId="4021791043" sldId="314"/>
        </pc:sldMkLst>
        <pc:spChg chg="mod">
          <ac:chgData name="Marco Jaros" userId="e6606381-b755-43ef-95f2-e52bdb381269" providerId="ADAL" clId="{7411387F-68C1-433E-B26E-E749ECD7CF45}" dt="2025-01-18T13:08:00.310" v="380" actId="20577"/>
          <ac:spMkLst>
            <pc:docMk/>
            <pc:sldMk cId="4021791043" sldId="314"/>
            <ac:spMk id="2186" creationId="{97378544-6B11-E0EB-8C0E-D644EB011819}"/>
          </ac:spMkLst>
        </pc:spChg>
        <pc:spChg chg="mod">
          <ac:chgData name="Marco Jaros" userId="e6606381-b755-43ef-95f2-e52bdb381269" providerId="ADAL" clId="{7411387F-68C1-433E-B26E-E749ECD7CF45}" dt="2025-01-18T13:14:43.142" v="517" actId="6549"/>
          <ac:spMkLst>
            <pc:docMk/>
            <pc:sldMk cId="4021791043" sldId="314"/>
            <ac:spMk id="2187" creationId="{EB1118F9-01DA-62EF-727F-1B01040EF7B3}"/>
          </ac:spMkLst>
        </pc:spChg>
      </pc:sldChg>
      <pc:sldChg chg="modSp add mod ord">
        <pc:chgData name="Marco Jaros" userId="e6606381-b755-43ef-95f2-e52bdb381269" providerId="ADAL" clId="{7411387F-68C1-433E-B26E-E749ECD7CF45}" dt="2025-01-18T13:15:13.750" v="533"/>
        <pc:sldMkLst>
          <pc:docMk/>
          <pc:sldMk cId="3392084356" sldId="315"/>
        </pc:sldMkLst>
        <pc:spChg chg="mod">
          <ac:chgData name="Marco Jaros" userId="e6606381-b755-43ef-95f2-e52bdb381269" providerId="ADAL" clId="{7411387F-68C1-433E-B26E-E749ECD7CF45}" dt="2025-01-18T13:08:08.030" v="386" actId="20577"/>
          <ac:spMkLst>
            <pc:docMk/>
            <pc:sldMk cId="3392084356" sldId="315"/>
            <ac:spMk id="2186" creationId="{5AD00849-D8B2-91FA-0839-F9D96C4F0572}"/>
          </ac:spMkLst>
        </pc:spChg>
        <pc:spChg chg="mod">
          <ac:chgData name="Marco Jaros" userId="e6606381-b755-43ef-95f2-e52bdb381269" providerId="ADAL" clId="{7411387F-68C1-433E-B26E-E749ECD7CF45}" dt="2025-01-18T13:15:13.750" v="533"/>
          <ac:spMkLst>
            <pc:docMk/>
            <pc:sldMk cId="3392084356" sldId="315"/>
            <ac:spMk id="2187" creationId="{F6347645-98E4-6911-223B-897DFB18BB92}"/>
          </ac:spMkLst>
        </pc:spChg>
      </pc:sldChg>
      <pc:sldChg chg="modSp add mod">
        <pc:chgData name="Marco Jaros" userId="e6606381-b755-43ef-95f2-e52bdb381269" providerId="ADAL" clId="{7411387F-68C1-433E-B26E-E749ECD7CF45}" dt="2025-01-18T13:15:03.874" v="532"/>
        <pc:sldMkLst>
          <pc:docMk/>
          <pc:sldMk cId="1944962402" sldId="316"/>
        </pc:sldMkLst>
        <pc:spChg chg="mod">
          <ac:chgData name="Marco Jaros" userId="e6606381-b755-43ef-95f2-e52bdb381269" providerId="ADAL" clId="{7411387F-68C1-433E-B26E-E749ECD7CF45}" dt="2025-01-18T13:08:11.127" v="390" actId="20577"/>
          <ac:spMkLst>
            <pc:docMk/>
            <pc:sldMk cId="1944962402" sldId="316"/>
            <ac:spMk id="2186" creationId="{073E3A0A-D8F5-E385-DC1F-5D1F4C93C5B5}"/>
          </ac:spMkLst>
        </pc:spChg>
        <pc:spChg chg="mod">
          <ac:chgData name="Marco Jaros" userId="e6606381-b755-43ef-95f2-e52bdb381269" providerId="ADAL" clId="{7411387F-68C1-433E-B26E-E749ECD7CF45}" dt="2025-01-18T13:15:03.874" v="532"/>
          <ac:spMkLst>
            <pc:docMk/>
            <pc:sldMk cId="1944962402" sldId="316"/>
            <ac:spMk id="2187" creationId="{7A7D348C-A81D-500E-867D-7714C46D5FD2}"/>
          </ac:spMkLst>
        </pc:spChg>
      </pc:sldChg>
      <pc:sldChg chg="addSp delSp modSp add mod">
        <pc:chgData name="Marco Jaros" userId="e6606381-b755-43ef-95f2-e52bdb381269" providerId="ADAL" clId="{7411387F-68C1-433E-B26E-E749ECD7CF45}" dt="2025-01-18T13:18:25.813" v="611" actId="1076"/>
        <pc:sldMkLst>
          <pc:docMk/>
          <pc:sldMk cId="2669624739" sldId="317"/>
        </pc:sldMkLst>
        <pc:spChg chg="mod">
          <ac:chgData name="Marco Jaros" userId="e6606381-b755-43ef-95f2-e52bdb381269" providerId="ADAL" clId="{7411387F-68C1-433E-B26E-E749ECD7CF45}" dt="2025-01-18T13:18:25.813" v="611" actId="1076"/>
          <ac:spMkLst>
            <pc:docMk/>
            <pc:sldMk cId="2669624739" sldId="317"/>
            <ac:spMk id="2141" creationId="{14B5C786-37C7-B3DD-B81D-9E3360D784DE}"/>
          </ac:spMkLst>
        </pc:spChg>
        <pc:spChg chg="mod">
          <ac:chgData name="Marco Jaros" userId="e6606381-b755-43ef-95f2-e52bdb381269" providerId="ADAL" clId="{7411387F-68C1-433E-B26E-E749ECD7CF45}" dt="2025-01-18T13:13:15.600" v="456" actId="1076"/>
          <ac:spMkLst>
            <pc:docMk/>
            <pc:sldMk cId="2669624739" sldId="317"/>
            <ac:spMk id="2148" creationId="{0DE30644-22DE-C5AD-D24D-65ADAFFF9CD5}"/>
          </ac:spMkLst>
        </pc:spChg>
        <pc:spChg chg="mod">
          <ac:chgData name="Marco Jaros" userId="e6606381-b755-43ef-95f2-e52bdb381269" providerId="ADAL" clId="{7411387F-68C1-433E-B26E-E749ECD7CF45}" dt="2025-01-18T13:13:15.600" v="456" actId="1076"/>
          <ac:spMkLst>
            <pc:docMk/>
            <pc:sldMk cId="2669624739" sldId="317"/>
            <ac:spMk id="2151" creationId="{DB41E8F1-4C51-9476-744B-733D9D933602}"/>
          </ac:spMkLst>
        </pc:spChg>
        <pc:spChg chg="mod">
          <ac:chgData name="Marco Jaros" userId="e6606381-b755-43ef-95f2-e52bdb381269" providerId="ADAL" clId="{7411387F-68C1-433E-B26E-E749ECD7CF45}" dt="2025-01-18T13:13:15.600" v="456" actId="1076"/>
          <ac:spMkLst>
            <pc:docMk/>
            <pc:sldMk cId="2669624739" sldId="317"/>
            <ac:spMk id="2154" creationId="{18D15982-9DFC-89BA-C9DC-C4E0DB3BF068}"/>
          </ac:spMkLst>
        </pc:spChg>
        <pc:spChg chg="mod">
          <ac:chgData name="Marco Jaros" userId="e6606381-b755-43ef-95f2-e52bdb381269" providerId="ADAL" clId="{7411387F-68C1-433E-B26E-E749ECD7CF45}" dt="2025-01-18T13:13:15.600" v="456" actId="1076"/>
          <ac:spMkLst>
            <pc:docMk/>
            <pc:sldMk cId="2669624739" sldId="317"/>
            <ac:spMk id="2155" creationId="{DA5A635A-03DF-30C4-4BB0-112F1ABFE8C4}"/>
          </ac:spMkLst>
        </pc:spChg>
        <pc:spChg chg="mod">
          <ac:chgData name="Marco Jaros" userId="e6606381-b755-43ef-95f2-e52bdb381269" providerId="ADAL" clId="{7411387F-68C1-433E-B26E-E749ECD7CF45}" dt="2025-01-18T13:16:18.701" v="545" actId="20577"/>
          <ac:spMkLst>
            <pc:docMk/>
            <pc:sldMk cId="2669624739" sldId="317"/>
            <ac:spMk id="2158" creationId="{6D3C6A84-4C74-B32E-DA2C-3A6E2AE9B5B9}"/>
          </ac:spMkLst>
        </pc:spChg>
        <pc:spChg chg="mod">
          <ac:chgData name="Marco Jaros" userId="e6606381-b755-43ef-95f2-e52bdb381269" providerId="ADAL" clId="{7411387F-68C1-433E-B26E-E749ECD7CF45}" dt="2025-01-18T13:16:16.198" v="540" actId="20577"/>
          <ac:spMkLst>
            <pc:docMk/>
            <pc:sldMk cId="2669624739" sldId="317"/>
            <ac:spMk id="2160" creationId="{A1F95C35-8D90-8BCF-5837-D3A4BC47BE6A}"/>
          </ac:spMkLst>
        </pc:spChg>
        <pc:spChg chg="mod">
          <ac:chgData name="Marco Jaros" userId="e6606381-b755-43ef-95f2-e52bdb381269" providerId="ADAL" clId="{7411387F-68C1-433E-B26E-E749ECD7CF45}" dt="2025-01-18T13:13:15.600" v="456" actId="1076"/>
          <ac:spMkLst>
            <pc:docMk/>
            <pc:sldMk cId="2669624739" sldId="317"/>
            <ac:spMk id="2161" creationId="{921D2767-DB25-0AD9-B9BC-FB14587D1B5B}"/>
          </ac:spMkLst>
        </pc:spChg>
        <pc:spChg chg="mod">
          <ac:chgData name="Marco Jaros" userId="e6606381-b755-43ef-95f2-e52bdb381269" providerId="ADAL" clId="{7411387F-68C1-433E-B26E-E749ECD7CF45}" dt="2025-01-18T13:13:52.943" v="463" actId="20577"/>
          <ac:spMkLst>
            <pc:docMk/>
            <pc:sldMk cId="2669624739" sldId="317"/>
            <ac:spMk id="2162" creationId="{B019EFAC-E22B-562D-DCD6-44BD32531C8B}"/>
          </ac:spMkLst>
        </pc:spChg>
        <pc:spChg chg="mod">
          <ac:chgData name="Marco Jaros" userId="e6606381-b755-43ef-95f2-e52bdb381269" providerId="ADAL" clId="{7411387F-68C1-433E-B26E-E749ECD7CF45}" dt="2025-01-18T13:12:37.413" v="452" actId="20577"/>
          <ac:spMkLst>
            <pc:docMk/>
            <pc:sldMk cId="2669624739" sldId="317"/>
            <ac:spMk id="2163" creationId="{52DB53F6-2E3A-00F0-9FFA-87072BF85F0C}"/>
          </ac:spMkLst>
        </pc:spChg>
        <pc:spChg chg="mod">
          <ac:chgData name="Marco Jaros" userId="e6606381-b755-43ef-95f2-e52bdb381269" providerId="ADAL" clId="{7411387F-68C1-433E-B26E-E749ECD7CF45}" dt="2025-01-18T13:16:11.901" v="534" actId="20577"/>
          <ac:spMkLst>
            <pc:docMk/>
            <pc:sldMk cId="2669624739" sldId="317"/>
            <ac:spMk id="2164" creationId="{DBA42A6E-A93D-AA43-43F5-39130FC8CD32}"/>
          </ac:spMkLst>
        </pc:spChg>
        <pc:picChg chg="mod">
          <ac:chgData name="Marco Jaros" userId="e6606381-b755-43ef-95f2-e52bdb381269" providerId="ADAL" clId="{7411387F-68C1-433E-B26E-E749ECD7CF45}" dt="2025-01-18T13:13:15.600" v="456" actId="1076"/>
          <ac:picMkLst>
            <pc:docMk/>
            <pc:sldMk cId="2669624739" sldId="317"/>
            <ac:picMk id="2142" creationId="{2375A9C1-C297-D0DF-CFF5-9A7941D8E88A}"/>
          </ac:picMkLst>
        </pc:picChg>
        <pc:picChg chg="mod">
          <ac:chgData name="Marco Jaros" userId="e6606381-b755-43ef-95f2-e52bdb381269" providerId="ADAL" clId="{7411387F-68C1-433E-B26E-E749ECD7CF45}" dt="2025-01-18T13:13:15.600" v="456" actId="1076"/>
          <ac:picMkLst>
            <pc:docMk/>
            <pc:sldMk cId="2669624739" sldId="317"/>
            <ac:picMk id="2143" creationId="{C56737FA-9077-D614-0A54-8BA0EE4AD6F2}"/>
          </ac:picMkLst>
        </pc:picChg>
      </pc:sldChg>
      <pc:sldChg chg="modSp add del mod">
        <pc:chgData name="Marco Jaros" userId="e6606381-b755-43ef-95f2-e52bdb381269" providerId="ADAL" clId="{7411387F-68C1-433E-B26E-E749ECD7CF45}" dt="2025-01-19T16:52:34.913" v="1417" actId="2696"/>
        <pc:sldMkLst>
          <pc:docMk/>
          <pc:sldMk cId="4035578944" sldId="318"/>
        </pc:sldMkLst>
        <pc:spChg chg="mod">
          <ac:chgData name="Marco Jaros" userId="e6606381-b755-43ef-95f2-e52bdb381269" providerId="ADAL" clId="{7411387F-68C1-433E-B26E-E749ECD7CF45}" dt="2025-01-18T13:17:27.475" v="566" actId="20577"/>
          <ac:spMkLst>
            <pc:docMk/>
            <pc:sldMk cId="4035578944" sldId="318"/>
            <ac:spMk id="2631" creationId="{87956FE9-9D17-AE84-89D8-56CBBFCAA7D9}"/>
          </ac:spMkLst>
        </pc:spChg>
      </pc:sldChg>
      <pc:sldChg chg="add del">
        <pc:chgData name="Marco Jaros" userId="e6606381-b755-43ef-95f2-e52bdb381269" providerId="ADAL" clId="{7411387F-68C1-433E-B26E-E749ECD7CF45}" dt="2025-01-18T13:40:50.864" v="903"/>
        <pc:sldMkLst>
          <pc:docMk/>
          <pc:sldMk cId="808985648" sldId="319"/>
        </pc:sldMkLst>
      </pc:sldChg>
      <pc:sldChg chg="add del">
        <pc:chgData name="Marco Jaros" userId="e6606381-b755-43ef-95f2-e52bdb381269" providerId="ADAL" clId="{7411387F-68C1-433E-B26E-E749ECD7CF45}" dt="2025-01-20T19:54:09.678" v="2830" actId="47"/>
        <pc:sldMkLst>
          <pc:docMk/>
          <pc:sldMk cId="1413877233" sldId="319"/>
        </pc:sldMkLst>
      </pc:sldChg>
      <pc:sldChg chg="addSp delSp modSp add mod">
        <pc:chgData name="Marco Jaros" userId="e6606381-b755-43ef-95f2-e52bdb381269" providerId="ADAL" clId="{7411387F-68C1-433E-B26E-E749ECD7CF45}" dt="2025-01-20T19:50:40.761" v="2747"/>
        <pc:sldMkLst>
          <pc:docMk/>
          <pc:sldMk cId="962180818" sldId="320"/>
        </pc:sldMkLst>
        <pc:spChg chg="mod">
          <ac:chgData name="Marco Jaros" userId="e6606381-b755-43ef-95f2-e52bdb381269" providerId="ADAL" clId="{7411387F-68C1-433E-B26E-E749ECD7CF45}" dt="2025-01-18T13:42:38.589" v="928" actId="20577"/>
          <ac:spMkLst>
            <pc:docMk/>
            <pc:sldMk cId="962180818" sldId="320"/>
            <ac:spMk id="2216" creationId="{74F3276D-A7DB-435E-B134-0B5F13D33571}"/>
          </ac:spMkLst>
        </pc:spChg>
        <pc:spChg chg="mod">
          <ac:chgData name="Marco Jaros" userId="e6606381-b755-43ef-95f2-e52bdb381269" providerId="ADAL" clId="{7411387F-68C1-433E-B26E-E749ECD7CF45}" dt="2025-01-20T19:50:37.926" v="2743"/>
          <ac:spMkLst>
            <pc:docMk/>
            <pc:sldMk cId="962180818" sldId="320"/>
            <ac:spMk id="2217" creationId="{AD39F013-39A9-F98F-8AC4-9AAD82FEE350}"/>
          </ac:spMkLst>
        </pc:spChg>
        <pc:spChg chg="mod">
          <ac:chgData name="Marco Jaros" userId="e6606381-b755-43ef-95f2-e52bdb381269" providerId="ADAL" clId="{7411387F-68C1-433E-B26E-E749ECD7CF45}" dt="2025-01-20T19:50:39.480" v="2745"/>
          <ac:spMkLst>
            <pc:docMk/>
            <pc:sldMk cId="962180818" sldId="320"/>
            <ac:spMk id="2219" creationId="{4C22D3CD-D3C9-D3B1-356C-3A7AB9503B81}"/>
          </ac:spMkLst>
        </pc:spChg>
        <pc:spChg chg="mod">
          <ac:chgData name="Marco Jaros" userId="e6606381-b755-43ef-95f2-e52bdb381269" providerId="ADAL" clId="{7411387F-68C1-433E-B26E-E749ECD7CF45}" dt="2025-01-20T19:50:40.761" v="2747"/>
          <ac:spMkLst>
            <pc:docMk/>
            <pc:sldMk cId="962180818" sldId="320"/>
            <ac:spMk id="2221" creationId="{2CF61EF7-3FB7-0008-0F46-C9179C7D9CD6}"/>
          </ac:spMkLst>
        </pc:spChg>
        <pc:spChg chg="add del">
          <ac:chgData name="Marco Jaros" userId="e6606381-b755-43ef-95f2-e52bdb381269" providerId="ADAL" clId="{7411387F-68C1-433E-B26E-E749ECD7CF45}" dt="2025-01-19T16:38:32.354" v="1157" actId="478"/>
          <ac:spMkLst>
            <pc:docMk/>
            <pc:sldMk cId="962180818" sldId="320"/>
            <ac:spMk id="2229" creationId="{531910A5-79E8-7E69-8DF8-16C2BB025EE6}"/>
          </ac:spMkLst>
        </pc:spChg>
        <pc:grpChg chg="add del mod">
          <ac:chgData name="Marco Jaros" userId="e6606381-b755-43ef-95f2-e52bdb381269" providerId="ADAL" clId="{7411387F-68C1-433E-B26E-E749ECD7CF45}" dt="2025-01-19T16:38:42.703" v="1162" actId="478"/>
          <ac:grpSpMkLst>
            <pc:docMk/>
            <pc:sldMk cId="962180818" sldId="320"/>
            <ac:grpSpMk id="2226" creationId="{73B82B3C-B997-9E78-25F6-73198D3323E8}"/>
          </ac:grpSpMkLst>
        </pc:grpChg>
        <pc:grpChg chg="add del mod">
          <ac:chgData name="Marco Jaros" userId="e6606381-b755-43ef-95f2-e52bdb381269" providerId="ADAL" clId="{7411387F-68C1-433E-B26E-E749ECD7CF45}" dt="2025-01-19T16:38:42.703" v="1162" actId="478"/>
          <ac:grpSpMkLst>
            <pc:docMk/>
            <pc:sldMk cId="962180818" sldId="320"/>
            <ac:grpSpMk id="2230" creationId="{2CC523C3-6BF5-084A-331A-AE639E684FB3}"/>
          </ac:grpSpMkLst>
        </pc:grpChg>
        <pc:grpChg chg="add del mod">
          <ac:chgData name="Marco Jaros" userId="e6606381-b755-43ef-95f2-e52bdb381269" providerId="ADAL" clId="{7411387F-68C1-433E-B26E-E749ECD7CF45}" dt="2025-01-19T16:38:42.703" v="1162" actId="478"/>
          <ac:grpSpMkLst>
            <pc:docMk/>
            <pc:sldMk cId="962180818" sldId="320"/>
            <ac:grpSpMk id="2233" creationId="{F25B401D-C83D-4F4F-BAD6-CE6DA2E3EA57}"/>
          </ac:grpSpMkLst>
        </pc:grpChg>
        <pc:picChg chg="add del mod">
          <ac:chgData name="Marco Jaros" userId="e6606381-b755-43ef-95f2-e52bdb381269" providerId="ADAL" clId="{7411387F-68C1-433E-B26E-E749ECD7CF45}" dt="2025-01-19T16:38:32.515" v="1158" actId="1076"/>
          <ac:picMkLst>
            <pc:docMk/>
            <pc:sldMk cId="962180818" sldId="320"/>
            <ac:picMk id="2223" creationId="{7E782797-7025-F4D2-0CFB-04CCFD2CA5AA}"/>
          </ac:picMkLst>
        </pc:picChg>
        <pc:picChg chg="mod">
          <ac:chgData name="Marco Jaros" userId="e6606381-b755-43ef-95f2-e52bdb381269" providerId="ADAL" clId="{7411387F-68C1-433E-B26E-E749ECD7CF45}" dt="2025-01-19T16:38:39.058" v="1161" actId="1076"/>
          <ac:picMkLst>
            <pc:docMk/>
            <pc:sldMk cId="962180818" sldId="320"/>
            <ac:picMk id="2224" creationId="{3FD76368-0BB7-24DF-C83D-74AA991279AA}"/>
          </ac:picMkLst>
        </pc:picChg>
        <pc:picChg chg="add del mod">
          <ac:chgData name="Marco Jaros" userId="e6606381-b755-43ef-95f2-e52bdb381269" providerId="ADAL" clId="{7411387F-68C1-433E-B26E-E749ECD7CF45}" dt="2025-01-19T16:38:30.845" v="1154" actId="1076"/>
          <ac:picMkLst>
            <pc:docMk/>
            <pc:sldMk cId="962180818" sldId="320"/>
            <ac:picMk id="2225" creationId="{9E65D672-05AF-08B9-F21F-A2F4B2DF5710}"/>
          </ac:picMkLst>
        </pc:picChg>
      </pc:sldChg>
      <pc:sldChg chg="addSp delSp modSp add del mod">
        <pc:chgData name="Marco Jaros" userId="e6606381-b755-43ef-95f2-e52bdb381269" providerId="ADAL" clId="{7411387F-68C1-433E-B26E-E749ECD7CF45}" dt="2025-01-18T13:42:27.923" v="915" actId="47"/>
        <pc:sldMkLst>
          <pc:docMk/>
          <pc:sldMk cId="3059183614" sldId="320"/>
        </pc:sldMkLst>
      </pc:sldChg>
      <pc:sldChg chg="modSp add del mod">
        <pc:chgData name="Marco Jaros" userId="e6606381-b755-43ef-95f2-e52bdb381269" providerId="ADAL" clId="{7411387F-68C1-433E-B26E-E749ECD7CF45}" dt="2025-01-18T13:44:20.273" v="998" actId="47"/>
        <pc:sldMkLst>
          <pc:docMk/>
          <pc:sldMk cId="1639709702" sldId="321"/>
        </pc:sldMkLst>
      </pc:sldChg>
      <pc:sldChg chg="addSp delSp modSp add mod ord">
        <pc:chgData name="Marco Jaros" userId="e6606381-b755-43ef-95f2-e52bdb381269" providerId="ADAL" clId="{7411387F-68C1-433E-B26E-E749ECD7CF45}" dt="2025-01-19T16:50:20.784" v="1391" actId="1076"/>
        <pc:sldMkLst>
          <pc:docMk/>
          <pc:sldMk cId="2321971852" sldId="321"/>
        </pc:sldMkLst>
        <pc:spChg chg="add">
          <ac:chgData name="Marco Jaros" userId="e6606381-b755-43ef-95f2-e52bdb381269" providerId="ADAL" clId="{7411387F-68C1-433E-B26E-E749ECD7CF45}" dt="2025-01-19T16:44:22.204" v="1280"/>
          <ac:spMkLst>
            <pc:docMk/>
            <pc:sldMk cId="2321971852" sldId="321"/>
            <ac:spMk id="2" creationId="{FED60A92-D3F1-E285-E0D7-31AD12A514C2}"/>
          </ac:spMkLst>
        </pc:spChg>
        <pc:spChg chg="add del">
          <ac:chgData name="Marco Jaros" userId="e6606381-b755-43ef-95f2-e52bdb381269" providerId="ADAL" clId="{7411387F-68C1-433E-B26E-E749ECD7CF45}" dt="2025-01-19T16:49:13.883" v="1360" actId="478"/>
          <ac:spMkLst>
            <pc:docMk/>
            <pc:sldMk cId="2321971852" sldId="321"/>
            <ac:spMk id="4" creationId="{B49CB09C-5BEB-96E2-C886-ED281DCBCF5F}"/>
          </ac:spMkLst>
        </pc:spChg>
        <pc:spChg chg="add">
          <ac:chgData name="Marco Jaros" userId="e6606381-b755-43ef-95f2-e52bdb381269" providerId="ADAL" clId="{7411387F-68C1-433E-B26E-E749ECD7CF45}" dt="2025-01-19T16:49:14.427" v="1361"/>
          <ac:spMkLst>
            <pc:docMk/>
            <pc:sldMk cId="2321971852" sldId="321"/>
            <ac:spMk id="5" creationId="{ABE8F583-2C47-DC5E-965E-072460BC39FB}"/>
          </ac:spMkLst>
        </pc:spChg>
        <pc:spChg chg="mod">
          <ac:chgData name="Marco Jaros" userId="e6606381-b755-43ef-95f2-e52bdb381269" providerId="ADAL" clId="{7411387F-68C1-433E-B26E-E749ECD7CF45}" dt="2025-01-19T16:50:04.390" v="1387" actId="20577"/>
          <ac:spMkLst>
            <pc:docMk/>
            <pc:sldMk cId="2321971852" sldId="321"/>
            <ac:spMk id="2216" creationId="{C2919D31-D5E6-D26B-A847-BEE154CFD7E5}"/>
          </ac:spMkLst>
        </pc:spChg>
        <pc:picChg chg="add del mod modCrop">
          <ac:chgData name="Marco Jaros" userId="e6606381-b755-43ef-95f2-e52bdb381269" providerId="ADAL" clId="{7411387F-68C1-433E-B26E-E749ECD7CF45}" dt="2025-01-19T16:49:13.883" v="1360" actId="478"/>
          <ac:picMkLst>
            <pc:docMk/>
            <pc:sldMk cId="2321971852" sldId="321"/>
            <ac:picMk id="3" creationId="{5F1232DA-9BFD-85B3-EC89-158DA5215181}"/>
          </ac:picMkLst>
        </pc:picChg>
        <pc:picChg chg="add mod modCrop">
          <ac:chgData name="Marco Jaros" userId="e6606381-b755-43ef-95f2-e52bdb381269" providerId="ADAL" clId="{7411387F-68C1-433E-B26E-E749ECD7CF45}" dt="2025-01-19T16:50:20.784" v="1391" actId="1076"/>
          <ac:picMkLst>
            <pc:docMk/>
            <pc:sldMk cId="2321971852" sldId="321"/>
            <ac:picMk id="7" creationId="{91FA64D5-EA41-86AE-E431-A2906C5CD429}"/>
          </ac:picMkLst>
        </pc:picChg>
        <pc:picChg chg="add del mod">
          <ac:chgData name="Marco Jaros" userId="e6606381-b755-43ef-95f2-e52bdb381269" providerId="ADAL" clId="{7411387F-68C1-433E-B26E-E749ECD7CF45}" dt="2025-01-19T16:44:21.668" v="1279" actId="478"/>
          <ac:picMkLst>
            <pc:docMk/>
            <pc:sldMk cId="2321971852" sldId="321"/>
            <ac:picMk id="10" creationId="{DDCAC324-6B57-C9E3-11A8-065207F5D3CE}"/>
          </ac:picMkLst>
        </pc:picChg>
      </pc:sldChg>
      <pc:sldChg chg="add del ord">
        <pc:chgData name="Marco Jaros" userId="e6606381-b755-43ef-95f2-e52bdb381269" providerId="ADAL" clId="{7411387F-68C1-433E-B26E-E749ECD7CF45}" dt="2025-01-18T13:44:00.397" v="995" actId="47"/>
        <pc:sldMkLst>
          <pc:docMk/>
          <pc:sldMk cId="3278352645" sldId="321"/>
        </pc:sldMkLst>
      </pc:sldChg>
      <pc:sldChg chg="add del">
        <pc:chgData name="Marco Jaros" userId="e6606381-b755-43ef-95f2-e52bdb381269" providerId="ADAL" clId="{7411387F-68C1-433E-B26E-E749ECD7CF45}" dt="2025-01-20T19:54:09.678" v="2830" actId="47"/>
        <pc:sldMkLst>
          <pc:docMk/>
          <pc:sldMk cId="649084708" sldId="322"/>
        </pc:sldMkLst>
      </pc:sldChg>
      <pc:sldChg chg="addSp delSp modSp add del mod">
        <pc:chgData name="Marco Jaros" userId="e6606381-b755-43ef-95f2-e52bdb381269" providerId="ADAL" clId="{7411387F-68C1-433E-B26E-E749ECD7CF45}" dt="2025-01-20T19:54:09.678" v="2830" actId="47"/>
        <pc:sldMkLst>
          <pc:docMk/>
          <pc:sldMk cId="2120652036" sldId="323"/>
        </pc:sldMkLst>
      </pc:sldChg>
      <pc:sldChg chg="add del">
        <pc:chgData name="Marco Jaros" userId="e6606381-b755-43ef-95f2-e52bdb381269" providerId="ADAL" clId="{7411387F-68C1-433E-B26E-E749ECD7CF45}" dt="2025-01-20T19:54:09.678" v="2830" actId="47"/>
        <pc:sldMkLst>
          <pc:docMk/>
          <pc:sldMk cId="4031457764" sldId="324"/>
        </pc:sldMkLst>
      </pc:sldChg>
      <pc:sldChg chg="add del">
        <pc:chgData name="Marco Jaros" userId="e6606381-b755-43ef-95f2-e52bdb381269" providerId="ADAL" clId="{7411387F-68C1-433E-B26E-E749ECD7CF45}" dt="2025-01-19T17:29:18.433" v="1843" actId="47"/>
        <pc:sldMkLst>
          <pc:docMk/>
          <pc:sldMk cId="1857534418" sldId="325"/>
        </pc:sldMkLst>
      </pc:sldChg>
      <pc:sldChg chg="add del">
        <pc:chgData name="Marco Jaros" userId="e6606381-b755-43ef-95f2-e52bdb381269" providerId="ADAL" clId="{7411387F-68C1-433E-B26E-E749ECD7CF45}" dt="2025-01-19T17:29:18.433" v="1843" actId="47"/>
        <pc:sldMkLst>
          <pc:docMk/>
          <pc:sldMk cId="2615698702" sldId="326"/>
        </pc:sldMkLst>
      </pc:sldChg>
      <pc:sldChg chg="modSp add mod">
        <pc:chgData name="Marco Jaros" userId="e6606381-b755-43ef-95f2-e52bdb381269" providerId="ADAL" clId="{7411387F-68C1-433E-B26E-E749ECD7CF45}" dt="2025-01-19T16:49:30.650" v="1367" actId="1076"/>
        <pc:sldMkLst>
          <pc:docMk/>
          <pc:sldMk cId="1509524556" sldId="327"/>
        </pc:sldMkLst>
        <pc:picChg chg="mod">
          <ac:chgData name="Marco Jaros" userId="e6606381-b755-43ef-95f2-e52bdb381269" providerId="ADAL" clId="{7411387F-68C1-433E-B26E-E749ECD7CF45}" dt="2025-01-19T16:49:30.650" v="1367" actId="1076"/>
          <ac:picMkLst>
            <pc:docMk/>
            <pc:sldMk cId="1509524556" sldId="327"/>
            <ac:picMk id="3" creationId="{BE38759A-F529-EADD-F7A3-18D24668D692}"/>
          </ac:picMkLst>
        </pc:picChg>
      </pc:sldChg>
      <pc:sldChg chg="modSp add del mod">
        <pc:chgData name="Marco Jaros" userId="e6606381-b755-43ef-95f2-e52bdb381269" providerId="ADAL" clId="{7411387F-68C1-433E-B26E-E749ECD7CF45}" dt="2025-01-19T16:52:39.419" v="1418" actId="47"/>
        <pc:sldMkLst>
          <pc:docMk/>
          <pc:sldMk cId="99228241" sldId="328"/>
        </pc:sldMkLst>
        <pc:spChg chg="mod">
          <ac:chgData name="Marco Jaros" userId="e6606381-b755-43ef-95f2-e52bdb381269" providerId="ADAL" clId="{7411387F-68C1-433E-B26E-E749ECD7CF45}" dt="2025-01-19T16:51:06.065" v="1402" actId="20577"/>
          <ac:spMkLst>
            <pc:docMk/>
            <pc:sldMk cId="99228241" sldId="328"/>
            <ac:spMk id="2216" creationId="{FEDB2D88-55AA-EB0B-2F7C-5A8CE0CB62E7}"/>
          </ac:spMkLst>
        </pc:spChg>
      </pc:sldChg>
      <pc:sldChg chg="addSp delSp modSp add mod">
        <pc:chgData name="Marco Jaros" userId="e6606381-b755-43ef-95f2-e52bdb381269" providerId="ADAL" clId="{7411387F-68C1-433E-B26E-E749ECD7CF45}" dt="2025-01-19T17:22:55.471" v="1745" actId="20577"/>
        <pc:sldMkLst>
          <pc:docMk/>
          <pc:sldMk cId="771336390" sldId="329"/>
        </pc:sldMkLst>
        <pc:spChg chg="add">
          <ac:chgData name="Marco Jaros" userId="e6606381-b755-43ef-95f2-e52bdb381269" providerId="ADAL" clId="{7411387F-68C1-433E-B26E-E749ECD7CF45}" dt="2025-01-19T16:51:23.512" v="1406"/>
          <ac:spMkLst>
            <pc:docMk/>
            <pc:sldMk cId="771336390" sldId="329"/>
            <ac:spMk id="2" creationId="{0A7EF786-100F-4720-2862-98D3A521B025}"/>
          </ac:spMkLst>
        </pc:spChg>
        <pc:spChg chg="mod">
          <ac:chgData name="Marco Jaros" userId="e6606381-b755-43ef-95f2-e52bdb381269" providerId="ADAL" clId="{7411387F-68C1-433E-B26E-E749ECD7CF45}" dt="2025-01-19T17:22:55.471" v="1745" actId="20577"/>
          <ac:spMkLst>
            <pc:docMk/>
            <pc:sldMk cId="771336390" sldId="329"/>
            <ac:spMk id="2216" creationId="{86E0C017-C809-32C0-6688-E457F4D579DA}"/>
          </ac:spMkLst>
        </pc:spChg>
        <pc:picChg chg="add mod modCrop">
          <ac:chgData name="Marco Jaros" userId="e6606381-b755-43ef-95f2-e52bdb381269" providerId="ADAL" clId="{7411387F-68C1-433E-B26E-E749ECD7CF45}" dt="2025-01-19T16:51:49.589" v="1415" actId="1076"/>
          <ac:picMkLst>
            <pc:docMk/>
            <pc:sldMk cId="771336390" sldId="329"/>
            <ac:picMk id="3" creationId="{10F59C03-C31C-6860-A245-A625C7C97180}"/>
          </ac:picMkLst>
        </pc:picChg>
        <pc:picChg chg="del mod">
          <ac:chgData name="Marco Jaros" userId="e6606381-b755-43ef-95f2-e52bdb381269" providerId="ADAL" clId="{7411387F-68C1-433E-B26E-E749ECD7CF45}" dt="2025-01-19T16:51:23.121" v="1405" actId="478"/>
          <ac:picMkLst>
            <pc:docMk/>
            <pc:sldMk cId="771336390" sldId="329"/>
            <ac:picMk id="7" creationId="{6AA01CFE-597D-5585-A20D-EA1AA26E3408}"/>
          </ac:picMkLst>
        </pc:picChg>
      </pc:sldChg>
      <pc:sldChg chg="addSp delSp modSp add mod ord">
        <pc:chgData name="Marco Jaros" userId="e6606381-b755-43ef-95f2-e52bdb381269" providerId="ADAL" clId="{7411387F-68C1-433E-B26E-E749ECD7CF45}" dt="2025-01-19T17:17:40.211" v="1725" actId="20577"/>
        <pc:sldMkLst>
          <pc:docMk/>
          <pc:sldMk cId="1669794203" sldId="330"/>
        </pc:sldMkLst>
        <pc:spChg chg="mod">
          <ac:chgData name="Marco Jaros" userId="e6606381-b755-43ef-95f2-e52bdb381269" providerId="ADAL" clId="{7411387F-68C1-433E-B26E-E749ECD7CF45}" dt="2025-01-19T16:52:54.621" v="1441" actId="20577"/>
          <ac:spMkLst>
            <pc:docMk/>
            <pc:sldMk cId="1669794203" sldId="330"/>
            <ac:spMk id="2615" creationId="{32DE366F-F0C8-EF96-61B0-EFD925EBA6DC}"/>
          </ac:spMkLst>
        </pc:spChg>
        <pc:spChg chg="mod">
          <ac:chgData name="Marco Jaros" userId="e6606381-b755-43ef-95f2-e52bdb381269" providerId="ADAL" clId="{7411387F-68C1-433E-B26E-E749ECD7CF45}" dt="2025-01-19T17:04:45.009" v="1569" actId="20577"/>
          <ac:spMkLst>
            <pc:docMk/>
            <pc:sldMk cId="1669794203" sldId="330"/>
            <ac:spMk id="2616" creationId="{2D5E06EB-EEC7-17F3-3194-120D678047BE}"/>
          </ac:spMkLst>
        </pc:spChg>
        <pc:spChg chg="mod">
          <ac:chgData name="Marco Jaros" userId="e6606381-b755-43ef-95f2-e52bdb381269" providerId="ADAL" clId="{7411387F-68C1-433E-B26E-E749ECD7CF45}" dt="2025-01-19T16:59:43.898" v="1531" actId="1076"/>
          <ac:spMkLst>
            <pc:docMk/>
            <pc:sldMk cId="1669794203" sldId="330"/>
            <ac:spMk id="2617" creationId="{E8B17738-A785-84E4-61E2-FB30D985323B}"/>
          </ac:spMkLst>
        </pc:spChg>
        <pc:spChg chg="mod">
          <ac:chgData name="Marco Jaros" userId="e6606381-b755-43ef-95f2-e52bdb381269" providerId="ADAL" clId="{7411387F-68C1-433E-B26E-E749ECD7CF45}" dt="2025-01-19T17:03:11.989" v="1563" actId="20577"/>
          <ac:spMkLst>
            <pc:docMk/>
            <pc:sldMk cId="1669794203" sldId="330"/>
            <ac:spMk id="2618" creationId="{D6D7BF68-B582-30BF-DC78-107ABCFA7386}"/>
          </ac:spMkLst>
        </pc:spChg>
        <pc:spChg chg="mod">
          <ac:chgData name="Marco Jaros" userId="e6606381-b755-43ef-95f2-e52bdb381269" providerId="ADAL" clId="{7411387F-68C1-433E-B26E-E749ECD7CF45}" dt="2025-01-19T17:16:44.456" v="1711" actId="20577"/>
          <ac:spMkLst>
            <pc:docMk/>
            <pc:sldMk cId="1669794203" sldId="330"/>
            <ac:spMk id="2619" creationId="{9C6249B0-3D85-AD15-149D-5E7C0F4811D4}"/>
          </ac:spMkLst>
        </pc:spChg>
        <pc:spChg chg="mod">
          <ac:chgData name="Marco Jaros" userId="e6606381-b755-43ef-95f2-e52bdb381269" providerId="ADAL" clId="{7411387F-68C1-433E-B26E-E749ECD7CF45}" dt="2025-01-19T17:17:40.211" v="1725" actId="20577"/>
          <ac:spMkLst>
            <pc:docMk/>
            <pc:sldMk cId="1669794203" sldId="330"/>
            <ac:spMk id="2620" creationId="{AA8477E0-3995-1C59-3FB0-B4FB52EBC665}"/>
          </ac:spMkLst>
        </pc:spChg>
        <pc:spChg chg="add del mod">
          <ac:chgData name="Marco Jaros" userId="e6606381-b755-43ef-95f2-e52bdb381269" providerId="ADAL" clId="{7411387F-68C1-433E-B26E-E749ECD7CF45}" dt="2025-01-19T16:56:04.826" v="1499" actId="478"/>
          <ac:spMkLst>
            <pc:docMk/>
            <pc:sldMk cId="1669794203" sldId="330"/>
            <ac:spMk id="2621" creationId="{1140D78F-1D7F-4E4F-EE65-8D9403411694}"/>
          </ac:spMkLst>
        </pc:spChg>
        <pc:spChg chg="mod">
          <ac:chgData name="Marco Jaros" userId="e6606381-b755-43ef-95f2-e52bdb381269" providerId="ADAL" clId="{7411387F-68C1-433E-B26E-E749ECD7CF45}" dt="2025-01-19T16:57:15.289" v="1526" actId="20577"/>
          <ac:spMkLst>
            <pc:docMk/>
            <pc:sldMk cId="1669794203" sldId="330"/>
            <ac:spMk id="2622" creationId="{1B69BCCD-D916-A340-8420-E79342021F0A}"/>
          </ac:spMkLst>
        </pc:spChg>
        <pc:spChg chg="mod">
          <ac:chgData name="Marco Jaros" userId="e6606381-b755-43ef-95f2-e52bdb381269" providerId="ADAL" clId="{7411387F-68C1-433E-B26E-E749ECD7CF45}" dt="2025-01-19T17:05:19.981" v="1578" actId="20577"/>
          <ac:spMkLst>
            <pc:docMk/>
            <pc:sldMk cId="1669794203" sldId="330"/>
            <ac:spMk id="2623" creationId="{03A9EC7D-1158-A646-0F11-FD9A59748B26}"/>
          </ac:spMkLst>
        </pc:spChg>
        <pc:spChg chg="mod">
          <ac:chgData name="Marco Jaros" userId="e6606381-b755-43ef-95f2-e52bdb381269" providerId="ADAL" clId="{7411387F-68C1-433E-B26E-E749ECD7CF45}" dt="2025-01-19T17:15:20.057" v="1696" actId="20577"/>
          <ac:spMkLst>
            <pc:docMk/>
            <pc:sldMk cId="1669794203" sldId="330"/>
            <ac:spMk id="2624" creationId="{1BF11FBA-621E-72F9-B2FC-3E26FE44CF8E}"/>
          </ac:spMkLst>
        </pc:spChg>
        <pc:spChg chg="mod">
          <ac:chgData name="Marco Jaros" userId="e6606381-b755-43ef-95f2-e52bdb381269" providerId="ADAL" clId="{7411387F-68C1-433E-B26E-E749ECD7CF45}" dt="2025-01-19T16:52:45.152" v="1431" actId="20577"/>
          <ac:spMkLst>
            <pc:docMk/>
            <pc:sldMk cId="1669794203" sldId="330"/>
            <ac:spMk id="2631" creationId="{87956FE9-9D17-AE84-89D8-56CBBFCAA7D9}"/>
          </ac:spMkLst>
        </pc:spChg>
        <pc:picChg chg="add del mod ord">
          <ac:chgData name="Marco Jaros" userId="e6606381-b755-43ef-95f2-e52bdb381269" providerId="ADAL" clId="{7411387F-68C1-433E-B26E-E749ECD7CF45}" dt="2025-01-19T16:56:07.116" v="1501" actId="478"/>
          <ac:picMkLst>
            <pc:docMk/>
            <pc:sldMk cId="1669794203" sldId="330"/>
            <ac:picMk id="2" creationId="{4A17288A-AF96-9F3D-7E1C-8B3372C642D3}"/>
          </ac:picMkLst>
        </pc:picChg>
        <pc:picChg chg="mod">
          <ac:chgData name="Marco Jaros" userId="e6606381-b755-43ef-95f2-e52bdb381269" providerId="ADAL" clId="{7411387F-68C1-433E-B26E-E749ECD7CF45}" dt="2025-01-19T17:00:06.735" v="1533" actId="1076"/>
          <ac:picMkLst>
            <pc:docMk/>
            <pc:sldMk cId="1669794203" sldId="330"/>
            <ac:picMk id="2611" creationId="{83079577-6F07-4498-4F6F-1C19CFA77D54}"/>
          </ac:picMkLst>
        </pc:picChg>
        <pc:picChg chg="mod">
          <ac:chgData name="Marco Jaros" userId="e6606381-b755-43ef-95f2-e52bdb381269" providerId="ADAL" clId="{7411387F-68C1-433E-B26E-E749ECD7CF45}" dt="2025-01-19T16:56:24.351" v="1509" actId="1076"/>
          <ac:picMkLst>
            <pc:docMk/>
            <pc:sldMk cId="1669794203" sldId="330"/>
            <ac:picMk id="2613" creationId="{F7A209D1-B55E-EE8A-DACA-DEAE379D2533}"/>
          </ac:picMkLst>
        </pc:picChg>
      </pc:sldChg>
      <pc:sldChg chg="modSp add mod ord">
        <pc:chgData name="Marco Jaros" userId="e6606381-b755-43ef-95f2-e52bdb381269" providerId="ADAL" clId="{7411387F-68C1-433E-B26E-E749ECD7CF45}" dt="2025-01-20T19:50:33.268" v="2741"/>
        <pc:sldMkLst>
          <pc:docMk/>
          <pc:sldMk cId="354829876" sldId="331"/>
        </pc:sldMkLst>
        <pc:spChg chg="mod">
          <ac:chgData name="Marco Jaros" userId="e6606381-b755-43ef-95f2-e52bdb381269" providerId="ADAL" clId="{7411387F-68C1-433E-B26E-E749ECD7CF45}" dt="2025-01-19T17:23:09.259" v="1759" actId="20577"/>
          <ac:spMkLst>
            <pc:docMk/>
            <pc:sldMk cId="354829876" sldId="331"/>
            <ac:spMk id="2216" creationId="{16C51C91-FEBF-1E67-AD3A-358775D2EF09}"/>
          </ac:spMkLst>
        </pc:spChg>
        <pc:spChg chg="mod">
          <ac:chgData name="Marco Jaros" userId="e6606381-b755-43ef-95f2-e52bdb381269" providerId="ADAL" clId="{7411387F-68C1-433E-B26E-E749ECD7CF45}" dt="2025-01-20T19:50:29.457" v="2737"/>
          <ac:spMkLst>
            <pc:docMk/>
            <pc:sldMk cId="354829876" sldId="331"/>
            <ac:spMk id="2217" creationId="{FFD64ECE-AD92-7FD5-C83E-560FDBB73C94}"/>
          </ac:spMkLst>
        </pc:spChg>
        <pc:spChg chg="mod">
          <ac:chgData name="Marco Jaros" userId="e6606381-b755-43ef-95f2-e52bdb381269" providerId="ADAL" clId="{7411387F-68C1-433E-B26E-E749ECD7CF45}" dt="2025-01-20T19:50:31.306" v="2739"/>
          <ac:spMkLst>
            <pc:docMk/>
            <pc:sldMk cId="354829876" sldId="331"/>
            <ac:spMk id="2219" creationId="{487C4D11-CDC0-6E2A-F41B-584D9DF611FF}"/>
          </ac:spMkLst>
        </pc:spChg>
        <pc:spChg chg="mod">
          <ac:chgData name="Marco Jaros" userId="e6606381-b755-43ef-95f2-e52bdb381269" providerId="ADAL" clId="{7411387F-68C1-433E-B26E-E749ECD7CF45}" dt="2025-01-20T19:50:33.268" v="2741"/>
          <ac:spMkLst>
            <pc:docMk/>
            <pc:sldMk cId="354829876" sldId="331"/>
            <ac:spMk id="2221" creationId="{6FB0DF62-D7BC-C17E-239F-9A7BF35E3617}"/>
          </ac:spMkLst>
        </pc:spChg>
      </pc:sldChg>
      <pc:sldChg chg="addSp delSp modSp add mod">
        <pc:chgData name="Marco Jaros" userId="e6606381-b755-43ef-95f2-e52bdb381269" providerId="ADAL" clId="{7411387F-68C1-433E-B26E-E749ECD7CF45}" dt="2025-01-19T17:28:36.911" v="1842" actId="1076"/>
        <pc:sldMkLst>
          <pc:docMk/>
          <pc:sldMk cId="156317591" sldId="332"/>
        </pc:sldMkLst>
        <pc:spChg chg="add">
          <ac:chgData name="Marco Jaros" userId="e6606381-b755-43ef-95f2-e52bdb381269" providerId="ADAL" clId="{7411387F-68C1-433E-B26E-E749ECD7CF45}" dt="2025-01-19T17:27:42.969" v="1805"/>
          <ac:spMkLst>
            <pc:docMk/>
            <pc:sldMk cId="156317591" sldId="332"/>
            <ac:spMk id="2" creationId="{DC0B1957-5C39-45F8-F4EB-6A74EAE2F600}"/>
          </ac:spMkLst>
        </pc:spChg>
        <pc:spChg chg="mod">
          <ac:chgData name="Marco Jaros" userId="e6606381-b755-43ef-95f2-e52bdb381269" providerId="ADAL" clId="{7411387F-68C1-433E-B26E-E749ECD7CF45}" dt="2025-01-19T17:28:32.454" v="1841" actId="20577"/>
          <ac:spMkLst>
            <pc:docMk/>
            <pc:sldMk cId="156317591" sldId="332"/>
            <ac:spMk id="2216" creationId="{7CC3441D-8CE5-713A-1EB1-542B579F6E1F}"/>
          </ac:spMkLst>
        </pc:spChg>
        <pc:picChg chg="del">
          <ac:chgData name="Marco Jaros" userId="e6606381-b755-43ef-95f2-e52bdb381269" providerId="ADAL" clId="{7411387F-68C1-433E-B26E-E749ECD7CF45}" dt="2025-01-19T17:27:42.515" v="1804" actId="478"/>
          <ac:picMkLst>
            <pc:docMk/>
            <pc:sldMk cId="156317591" sldId="332"/>
            <ac:picMk id="3" creationId="{71D154B1-5C03-70FD-17B5-DF746445CC80}"/>
          </ac:picMkLst>
        </pc:picChg>
        <pc:picChg chg="add mod modCrop">
          <ac:chgData name="Marco Jaros" userId="e6606381-b755-43ef-95f2-e52bdb381269" providerId="ADAL" clId="{7411387F-68C1-433E-B26E-E749ECD7CF45}" dt="2025-01-19T17:28:36.911" v="1842" actId="1076"/>
          <ac:picMkLst>
            <pc:docMk/>
            <pc:sldMk cId="156317591" sldId="332"/>
            <ac:picMk id="4" creationId="{9BDFDDA6-B890-6AB8-4E25-F39DAB81897C}"/>
          </ac:picMkLst>
        </pc:picChg>
      </pc:sldChg>
      <pc:sldChg chg="addSp delSp modSp add mod">
        <pc:chgData name="Marco Jaros" userId="e6606381-b755-43ef-95f2-e52bdb381269" providerId="ADAL" clId="{7411387F-68C1-433E-B26E-E749ECD7CF45}" dt="2025-01-19T17:35:46.767" v="1925" actId="1076"/>
        <pc:sldMkLst>
          <pc:docMk/>
          <pc:sldMk cId="2595940139" sldId="333"/>
        </pc:sldMkLst>
        <pc:spChg chg="add del mod">
          <ac:chgData name="Marco Jaros" userId="e6606381-b755-43ef-95f2-e52bdb381269" providerId="ADAL" clId="{7411387F-68C1-433E-B26E-E749ECD7CF45}" dt="2025-01-19T17:35:32.796" v="1921" actId="478"/>
          <ac:spMkLst>
            <pc:docMk/>
            <pc:sldMk cId="2595940139" sldId="333"/>
            <ac:spMk id="3" creationId="{63D4304A-64C9-9748-145E-A018BCC5B6C8}"/>
          </ac:spMkLst>
        </pc:spChg>
        <pc:spChg chg="mod">
          <ac:chgData name="Marco Jaros" userId="e6606381-b755-43ef-95f2-e52bdb381269" providerId="ADAL" clId="{7411387F-68C1-433E-B26E-E749ECD7CF45}" dt="2025-01-19T17:35:43.288" v="1924" actId="1076"/>
          <ac:spMkLst>
            <pc:docMk/>
            <pc:sldMk cId="2595940139" sldId="333"/>
            <ac:spMk id="2216" creationId="{CBB130B2-B24D-60BE-6F71-0D7DAD65EF81}"/>
          </ac:spMkLst>
        </pc:spChg>
        <pc:spChg chg="mod">
          <ac:chgData name="Marco Jaros" userId="e6606381-b755-43ef-95f2-e52bdb381269" providerId="ADAL" clId="{7411387F-68C1-433E-B26E-E749ECD7CF45}" dt="2025-01-19T17:35:46.767" v="1925" actId="1076"/>
          <ac:spMkLst>
            <pc:docMk/>
            <pc:sldMk cId="2595940139" sldId="333"/>
            <ac:spMk id="2217" creationId="{7012F850-BC56-120C-6A96-ACCF0FCB8291}"/>
          </ac:spMkLst>
        </pc:spChg>
        <pc:spChg chg="mod">
          <ac:chgData name="Marco Jaros" userId="e6606381-b755-43ef-95f2-e52bdb381269" providerId="ADAL" clId="{7411387F-68C1-433E-B26E-E749ECD7CF45}" dt="2025-01-19T17:35:46.767" v="1925" actId="1076"/>
          <ac:spMkLst>
            <pc:docMk/>
            <pc:sldMk cId="2595940139" sldId="333"/>
            <ac:spMk id="2219" creationId="{CA5DFD9D-F364-A94D-D0EF-7D2B6F83D19E}"/>
          </ac:spMkLst>
        </pc:spChg>
        <pc:spChg chg="del">
          <ac:chgData name="Marco Jaros" userId="e6606381-b755-43ef-95f2-e52bdb381269" providerId="ADAL" clId="{7411387F-68C1-433E-B26E-E749ECD7CF45}" dt="2025-01-19T17:35:30.704" v="1920" actId="478"/>
          <ac:spMkLst>
            <pc:docMk/>
            <pc:sldMk cId="2595940139" sldId="333"/>
            <ac:spMk id="2221" creationId="{491F6874-2E01-EAD9-6CCB-85DCA9B54F41}"/>
          </ac:spMkLst>
        </pc:spChg>
        <pc:grpChg chg="del">
          <ac:chgData name="Marco Jaros" userId="e6606381-b755-43ef-95f2-e52bdb381269" providerId="ADAL" clId="{7411387F-68C1-433E-B26E-E749ECD7CF45}" dt="2025-01-19T17:30:55.614" v="1857" actId="478"/>
          <ac:grpSpMkLst>
            <pc:docMk/>
            <pc:sldMk cId="2595940139" sldId="333"/>
            <ac:grpSpMk id="2226" creationId="{E3F8EFAC-D4C3-6DDF-B7C7-F2D7CE9CAE39}"/>
          </ac:grpSpMkLst>
        </pc:grpChg>
        <pc:grpChg chg="del">
          <ac:chgData name="Marco Jaros" userId="e6606381-b755-43ef-95f2-e52bdb381269" providerId="ADAL" clId="{7411387F-68C1-433E-B26E-E749ECD7CF45}" dt="2025-01-19T17:30:55.614" v="1857" actId="478"/>
          <ac:grpSpMkLst>
            <pc:docMk/>
            <pc:sldMk cId="2595940139" sldId="333"/>
            <ac:grpSpMk id="2230" creationId="{3495A84F-78B0-AA8B-FB82-EFB5F1347B0B}"/>
          </ac:grpSpMkLst>
        </pc:grpChg>
        <pc:grpChg chg="del">
          <ac:chgData name="Marco Jaros" userId="e6606381-b755-43ef-95f2-e52bdb381269" providerId="ADAL" clId="{7411387F-68C1-433E-B26E-E749ECD7CF45}" dt="2025-01-19T17:30:55.614" v="1857" actId="478"/>
          <ac:grpSpMkLst>
            <pc:docMk/>
            <pc:sldMk cId="2595940139" sldId="333"/>
            <ac:grpSpMk id="2233" creationId="{2DEBBC27-D295-6CCA-1384-1483AB31E117}"/>
          </ac:grpSpMkLst>
        </pc:grpChg>
        <pc:picChg chg="mod">
          <ac:chgData name="Marco Jaros" userId="e6606381-b755-43ef-95f2-e52bdb381269" providerId="ADAL" clId="{7411387F-68C1-433E-B26E-E749ECD7CF45}" dt="2025-01-19T17:35:46.767" v="1925" actId="1076"/>
          <ac:picMkLst>
            <pc:docMk/>
            <pc:sldMk cId="2595940139" sldId="333"/>
            <ac:picMk id="2223" creationId="{C9EA9CD9-0211-8E69-5321-46C9D8A68C6F}"/>
          </ac:picMkLst>
        </pc:picChg>
        <pc:picChg chg="mod">
          <ac:chgData name="Marco Jaros" userId="e6606381-b755-43ef-95f2-e52bdb381269" providerId="ADAL" clId="{7411387F-68C1-433E-B26E-E749ECD7CF45}" dt="2025-01-19T17:35:46.767" v="1925" actId="1076"/>
          <ac:picMkLst>
            <pc:docMk/>
            <pc:sldMk cId="2595940139" sldId="333"/>
            <ac:picMk id="2224" creationId="{81254BBD-9EAE-02F5-8B11-0F0959DFBB14}"/>
          </ac:picMkLst>
        </pc:picChg>
        <pc:picChg chg="del">
          <ac:chgData name="Marco Jaros" userId="e6606381-b755-43ef-95f2-e52bdb381269" providerId="ADAL" clId="{7411387F-68C1-433E-B26E-E749ECD7CF45}" dt="2025-01-19T17:35:30.704" v="1920" actId="478"/>
          <ac:picMkLst>
            <pc:docMk/>
            <pc:sldMk cId="2595940139" sldId="333"/>
            <ac:picMk id="2225" creationId="{2AB86461-EBF8-03C1-7588-370C39A4C18F}"/>
          </ac:picMkLst>
        </pc:picChg>
      </pc:sldChg>
      <pc:sldChg chg="addSp delSp modSp add mod">
        <pc:chgData name="Marco Jaros" userId="e6606381-b755-43ef-95f2-e52bdb381269" providerId="ADAL" clId="{7411387F-68C1-433E-B26E-E749ECD7CF45}" dt="2025-01-19T17:48:25.889" v="2020" actId="20577"/>
        <pc:sldMkLst>
          <pc:docMk/>
          <pc:sldMk cId="2210874843" sldId="334"/>
        </pc:sldMkLst>
        <pc:spChg chg="add del mod">
          <ac:chgData name="Marco Jaros" userId="e6606381-b755-43ef-95f2-e52bdb381269" providerId="ADAL" clId="{7411387F-68C1-433E-B26E-E749ECD7CF45}" dt="2025-01-19T17:43:38.156" v="1961" actId="478"/>
          <ac:spMkLst>
            <pc:docMk/>
            <pc:sldMk cId="2210874843" sldId="334"/>
            <ac:spMk id="3" creationId="{D99D467B-B14B-A061-F879-6E0E6A5185A6}"/>
          </ac:spMkLst>
        </pc:spChg>
        <pc:spChg chg="add del mod">
          <ac:chgData name="Marco Jaros" userId="e6606381-b755-43ef-95f2-e52bdb381269" providerId="ADAL" clId="{7411387F-68C1-433E-B26E-E749ECD7CF45}" dt="2025-01-19T17:43:39.310" v="1962" actId="478"/>
          <ac:spMkLst>
            <pc:docMk/>
            <pc:sldMk cId="2210874843" sldId="334"/>
            <ac:spMk id="5" creationId="{DC303FB3-3EA9-30D6-E3AE-FB4141072898}"/>
          </ac:spMkLst>
        </pc:spChg>
        <pc:spChg chg="add mod">
          <ac:chgData name="Marco Jaros" userId="e6606381-b755-43ef-95f2-e52bdb381269" providerId="ADAL" clId="{7411387F-68C1-433E-B26E-E749ECD7CF45}" dt="2025-01-19T17:47:18.317" v="1986" actId="20577"/>
          <ac:spMkLst>
            <pc:docMk/>
            <pc:sldMk cId="2210874843" sldId="334"/>
            <ac:spMk id="7" creationId="{5AAFF680-CC28-FC05-DEAB-DF8B6FE41BEA}"/>
          </ac:spMkLst>
        </pc:spChg>
        <pc:spChg chg="add mod">
          <ac:chgData name="Marco Jaros" userId="e6606381-b755-43ef-95f2-e52bdb381269" providerId="ADAL" clId="{7411387F-68C1-433E-B26E-E749ECD7CF45}" dt="2025-01-19T17:47:30.725" v="2003" actId="20577"/>
          <ac:spMkLst>
            <pc:docMk/>
            <pc:sldMk cId="2210874843" sldId="334"/>
            <ac:spMk id="8" creationId="{7017DED0-8E88-99FF-F31F-A3DA60E53004}"/>
          </ac:spMkLst>
        </pc:spChg>
        <pc:spChg chg="add mod">
          <ac:chgData name="Marco Jaros" userId="e6606381-b755-43ef-95f2-e52bdb381269" providerId="ADAL" clId="{7411387F-68C1-433E-B26E-E749ECD7CF45}" dt="2025-01-19T17:48:25.889" v="2020" actId="20577"/>
          <ac:spMkLst>
            <pc:docMk/>
            <pc:sldMk cId="2210874843" sldId="334"/>
            <ac:spMk id="9" creationId="{67D016E7-FB3D-788C-7828-95AAD397BD04}"/>
          </ac:spMkLst>
        </pc:spChg>
        <pc:spChg chg="mod">
          <ac:chgData name="Marco Jaros" userId="e6606381-b755-43ef-95f2-e52bdb381269" providerId="ADAL" clId="{7411387F-68C1-433E-B26E-E749ECD7CF45}" dt="2025-01-19T17:43:23.835" v="1958" actId="20577"/>
          <ac:spMkLst>
            <pc:docMk/>
            <pc:sldMk cId="2210874843" sldId="334"/>
            <ac:spMk id="2216" creationId="{F2885B27-632A-F4AF-D7BB-D13E8DBD48AB}"/>
          </ac:spMkLst>
        </pc:spChg>
        <pc:spChg chg="del">
          <ac:chgData name="Marco Jaros" userId="e6606381-b755-43ef-95f2-e52bdb381269" providerId="ADAL" clId="{7411387F-68C1-433E-B26E-E749ECD7CF45}" dt="2025-01-19T17:43:35.117" v="1959" actId="478"/>
          <ac:spMkLst>
            <pc:docMk/>
            <pc:sldMk cId="2210874843" sldId="334"/>
            <ac:spMk id="2217" creationId="{319004F6-53F0-34F9-B885-F80417675F1F}"/>
          </ac:spMkLst>
        </pc:spChg>
        <pc:spChg chg="del">
          <ac:chgData name="Marco Jaros" userId="e6606381-b755-43ef-95f2-e52bdb381269" providerId="ADAL" clId="{7411387F-68C1-433E-B26E-E749ECD7CF45}" dt="2025-01-19T17:43:35.117" v="1959" actId="478"/>
          <ac:spMkLst>
            <pc:docMk/>
            <pc:sldMk cId="2210874843" sldId="334"/>
            <ac:spMk id="2219" creationId="{09B55754-9015-6AB1-1535-F46B6BA5645C}"/>
          </ac:spMkLst>
        </pc:spChg>
        <pc:picChg chg="add mod">
          <ac:chgData name="Marco Jaros" userId="e6606381-b755-43ef-95f2-e52bdb381269" providerId="ADAL" clId="{7411387F-68C1-433E-B26E-E749ECD7CF45}" dt="2025-01-19T17:43:35.392" v="1960"/>
          <ac:picMkLst>
            <pc:docMk/>
            <pc:sldMk cId="2210874843" sldId="334"/>
            <ac:picMk id="10" creationId="{ACF29848-7A6D-ED59-842A-834D10B56419}"/>
          </ac:picMkLst>
        </pc:picChg>
        <pc:picChg chg="add mod">
          <ac:chgData name="Marco Jaros" userId="e6606381-b755-43ef-95f2-e52bdb381269" providerId="ADAL" clId="{7411387F-68C1-433E-B26E-E749ECD7CF45}" dt="2025-01-19T17:43:35.392" v="1960"/>
          <ac:picMkLst>
            <pc:docMk/>
            <pc:sldMk cId="2210874843" sldId="334"/>
            <ac:picMk id="11" creationId="{C1C6343C-4276-AABE-AEF2-EAD110995251}"/>
          </ac:picMkLst>
        </pc:picChg>
        <pc:picChg chg="add mod">
          <ac:chgData name="Marco Jaros" userId="e6606381-b755-43ef-95f2-e52bdb381269" providerId="ADAL" clId="{7411387F-68C1-433E-B26E-E749ECD7CF45}" dt="2025-01-19T17:43:35.392" v="1960"/>
          <ac:picMkLst>
            <pc:docMk/>
            <pc:sldMk cId="2210874843" sldId="334"/>
            <ac:picMk id="12" creationId="{7FEA925E-7D39-E707-17D5-67C5668ABC53}"/>
          </ac:picMkLst>
        </pc:picChg>
        <pc:picChg chg="del">
          <ac:chgData name="Marco Jaros" userId="e6606381-b755-43ef-95f2-e52bdb381269" providerId="ADAL" clId="{7411387F-68C1-433E-B26E-E749ECD7CF45}" dt="2025-01-19T17:43:35.117" v="1959" actId="478"/>
          <ac:picMkLst>
            <pc:docMk/>
            <pc:sldMk cId="2210874843" sldId="334"/>
            <ac:picMk id="2223" creationId="{11127B8C-9910-7752-8A0A-3B528C669259}"/>
          </ac:picMkLst>
        </pc:picChg>
        <pc:picChg chg="del">
          <ac:chgData name="Marco Jaros" userId="e6606381-b755-43ef-95f2-e52bdb381269" providerId="ADAL" clId="{7411387F-68C1-433E-B26E-E749ECD7CF45}" dt="2025-01-19T17:43:35.117" v="1959" actId="478"/>
          <ac:picMkLst>
            <pc:docMk/>
            <pc:sldMk cId="2210874843" sldId="334"/>
            <ac:picMk id="2224" creationId="{8ADF7652-CD9C-65C6-9F91-C5E69370F443}"/>
          </ac:picMkLst>
        </pc:picChg>
      </pc:sldChg>
      <pc:sldChg chg="modSp add mod">
        <pc:chgData name="Marco Jaros" userId="e6606381-b755-43ef-95f2-e52bdb381269" providerId="ADAL" clId="{7411387F-68C1-433E-B26E-E749ECD7CF45}" dt="2025-01-19T17:49:51.754" v="2080" actId="20577"/>
        <pc:sldMkLst>
          <pc:docMk/>
          <pc:sldMk cId="46026680" sldId="335"/>
        </pc:sldMkLst>
        <pc:spChg chg="mod">
          <ac:chgData name="Marco Jaros" userId="e6606381-b755-43ef-95f2-e52bdb381269" providerId="ADAL" clId="{7411387F-68C1-433E-B26E-E749ECD7CF45}" dt="2025-01-19T17:48:41.970" v="2042" actId="20577"/>
          <ac:spMkLst>
            <pc:docMk/>
            <pc:sldMk cId="46026680" sldId="335"/>
            <ac:spMk id="7" creationId="{DC9434D9-6768-EC7D-A359-400A703762F5}"/>
          </ac:spMkLst>
        </pc:spChg>
        <pc:spChg chg="mod">
          <ac:chgData name="Marco Jaros" userId="e6606381-b755-43ef-95f2-e52bdb381269" providerId="ADAL" clId="{7411387F-68C1-433E-B26E-E749ECD7CF45}" dt="2025-01-19T17:48:50.098" v="2062" actId="20577"/>
          <ac:spMkLst>
            <pc:docMk/>
            <pc:sldMk cId="46026680" sldId="335"/>
            <ac:spMk id="8" creationId="{E56CC084-0527-3780-EC5A-79AB49DEDCDF}"/>
          </ac:spMkLst>
        </pc:spChg>
        <pc:spChg chg="mod">
          <ac:chgData name="Marco Jaros" userId="e6606381-b755-43ef-95f2-e52bdb381269" providerId="ADAL" clId="{7411387F-68C1-433E-B26E-E749ECD7CF45}" dt="2025-01-19T17:49:51.754" v="2080" actId="20577"/>
          <ac:spMkLst>
            <pc:docMk/>
            <pc:sldMk cId="46026680" sldId="335"/>
            <ac:spMk id="9" creationId="{58FDA0FD-8AFE-D836-A0EC-6A61195852F7}"/>
          </ac:spMkLst>
        </pc:spChg>
        <pc:spChg chg="mod">
          <ac:chgData name="Marco Jaros" userId="e6606381-b755-43ef-95f2-e52bdb381269" providerId="ADAL" clId="{7411387F-68C1-433E-B26E-E749ECD7CF45}" dt="2025-01-19T17:48:32.605" v="2032" actId="20577"/>
          <ac:spMkLst>
            <pc:docMk/>
            <pc:sldMk cId="46026680" sldId="335"/>
            <ac:spMk id="2216" creationId="{ABD8A5CA-4FBB-9C72-3E46-BA942ACA4A83}"/>
          </ac:spMkLst>
        </pc:spChg>
      </pc:sldChg>
      <pc:sldChg chg="modSp mod">
        <pc:chgData name="Marco Jaros" userId="e6606381-b755-43ef-95f2-e52bdb381269" providerId="ADAL" clId="{7411387F-68C1-433E-B26E-E749ECD7CF45}" dt="2025-01-20T19:51:18.214" v="2775"/>
        <pc:sldMkLst>
          <pc:docMk/>
          <pc:sldMk cId="3162240415" sldId="336"/>
        </pc:sldMkLst>
        <pc:spChg chg="mod">
          <ac:chgData name="Marco Jaros" userId="e6606381-b755-43ef-95f2-e52bdb381269" providerId="ADAL" clId="{7411387F-68C1-433E-B26E-E749ECD7CF45}" dt="2025-01-20T19:51:15.001" v="2771"/>
          <ac:spMkLst>
            <pc:docMk/>
            <pc:sldMk cId="3162240415" sldId="336"/>
            <ac:spMk id="2217" creationId="{5941BF73-9B36-F4F7-E28D-ADEA5793F4DF}"/>
          </ac:spMkLst>
        </pc:spChg>
        <pc:spChg chg="mod">
          <ac:chgData name="Marco Jaros" userId="e6606381-b755-43ef-95f2-e52bdb381269" providerId="ADAL" clId="{7411387F-68C1-433E-B26E-E749ECD7CF45}" dt="2025-01-20T19:51:16.569" v="2773"/>
          <ac:spMkLst>
            <pc:docMk/>
            <pc:sldMk cId="3162240415" sldId="336"/>
            <ac:spMk id="2219" creationId="{F98AAD47-9949-998A-DA08-CD4C78E912E2}"/>
          </ac:spMkLst>
        </pc:spChg>
        <pc:spChg chg="mod">
          <ac:chgData name="Marco Jaros" userId="e6606381-b755-43ef-95f2-e52bdb381269" providerId="ADAL" clId="{7411387F-68C1-433E-B26E-E749ECD7CF45}" dt="2025-01-20T19:51:18.214" v="2775"/>
          <ac:spMkLst>
            <pc:docMk/>
            <pc:sldMk cId="3162240415" sldId="336"/>
            <ac:spMk id="2221" creationId="{5695B14A-12E4-A221-25B2-CB9758B75CC9}"/>
          </ac:spMkLst>
        </pc:spChg>
      </pc:sldChg>
      <pc:sldChg chg="modSp mod">
        <pc:chgData name="Marco Jaros" userId="e6606381-b755-43ef-95f2-e52bdb381269" providerId="ADAL" clId="{7411387F-68C1-433E-B26E-E749ECD7CF45}" dt="2025-01-20T19:51:29.259" v="2783"/>
        <pc:sldMkLst>
          <pc:docMk/>
          <pc:sldMk cId="1980944025" sldId="337"/>
        </pc:sldMkLst>
        <pc:spChg chg="mod">
          <ac:chgData name="Marco Jaros" userId="e6606381-b755-43ef-95f2-e52bdb381269" providerId="ADAL" clId="{7411387F-68C1-433E-B26E-E749ECD7CF45}" dt="2025-01-20T19:51:20.842" v="2777"/>
          <ac:spMkLst>
            <pc:docMk/>
            <pc:sldMk cId="1980944025" sldId="337"/>
            <ac:spMk id="6" creationId="{676EE217-A002-59C6-0D6D-327731661C84}"/>
          </ac:spMkLst>
        </pc:spChg>
        <pc:spChg chg="mod">
          <ac:chgData name="Marco Jaros" userId="e6606381-b755-43ef-95f2-e52bdb381269" providerId="ADAL" clId="{7411387F-68C1-433E-B26E-E749ECD7CF45}" dt="2025-01-20T19:51:27.444" v="2781" actId="14100"/>
          <ac:spMkLst>
            <pc:docMk/>
            <pc:sldMk cId="1980944025" sldId="337"/>
            <ac:spMk id="2219" creationId="{00B09ED7-0A05-537F-D108-71630BB1CFA7}"/>
          </ac:spMkLst>
        </pc:spChg>
        <pc:spChg chg="mod">
          <ac:chgData name="Marco Jaros" userId="e6606381-b755-43ef-95f2-e52bdb381269" providerId="ADAL" clId="{7411387F-68C1-433E-B26E-E749ECD7CF45}" dt="2025-01-20T19:51:29.259" v="2783"/>
          <ac:spMkLst>
            <pc:docMk/>
            <pc:sldMk cId="1980944025" sldId="337"/>
            <ac:spMk id="2221" creationId="{F0B52C41-84BA-CD90-E831-0430E4B048E7}"/>
          </ac:spMkLst>
        </pc:spChg>
      </pc:sldChg>
      <pc:sldChg chg="modSp mod">
        <pc:chgData name="Marco Jaros" userId="e6606381-b755-43ef-95f2-e52bdb381269" providerId="ADAL" clId="{7411387F-68C1-433E-B26E-E749ECD7CF45}" dt="2025-01-20T19:51:45.215" v="2789"/>
        <pc:sldMkLst>
          <pc:docMk/>
          <pc:sldMk cId="1715144922" sldId="338"/>
        </pc:sldMkLst>
        <pc:spChg chg="mod">
          <ac:chgData name="Marco Jaros" userId="e6606381-b755-43ef-95f2-e52bdb381269" providerId="ADAL" clId="{7411387F-68C1-433E-B26E-E749ECD7CF45}" dt="2025-01-20T19:51:45.215" v="2789"/>
          <ac:spMkLst>
            <pc:docMk/>
            <pc:sldMk cId="1715144922" sldId="338"/>
            <ac:spMk id="6" creationId="{A5E1D4BF-0D3E-AA41-8D29-250D54C90D32}"/>
          </ac:spMkLst>
        </pc:spChg>
        <pc:spChg chg="mod">
          <ac:chgData name="Marco Jaros" userId="e6606381-b755-43ef-95f2-e52bdb381269" providerId="ADAL" clId="{7411387F-68C1-433E-B26E-E749ECD7CF45}" dt="2025-01-20T19:51:42.300" v="2785"/>
          <ac:spMkLst>
            <pc:docMk/>
            <pc:sldMk cId="1715144922" sldId="338"/>
            <ac:spMk id="2219" creationId="{B8066ED3-DF3A-92FF-5E5B-BC300748C57A}"/>
          </ac:spMkLst>
        </pc:spChg>
        <pc:spChg chg="mod">
          <ac:chgData name="Marco Jaros" userId="e6606381-b755-43ef-95f2-e52bdb381269" providerId="ADAL" clId="{7411387F-68C1-433E-B26E-E749ECD7CF45}" dt="2025-01-20T19:51:43.756" v="2787"/>
          <ac:spMkLst>
            <pc:docMk/>
            <pc:sldMk cId="1715144922" sldId="338"/>
            <ac:spMk id="2221" creationId="{8625B977-E153-F76F-99EE-699450B85434}"/>
          </ac:spMkLst>
        </pc:spChg>
      </pc:sldChg>
      <pc:sldChg chg="addSp delSp modSp add mod">
        <pc:chgData name="Marco Jaros" userId="e6606381-b755-43ef-95f2-e52bdb381269" providerId="ADAL" clId="{7411387F-68C1-433E-B26E-E749ECD7CF45}" dt="2025-01-20T19:50:54.145" v="2751"/>
        <pc:sldMkLst>
          <pc:docMk/>
          <pc:sldMk cId="1598379247" sldId="339"/>
        </pc:sldMkLst>
        <pc:spChg chg="add del mod">
          <ac:chgData name="Marco Jaros" userId="e6606381-b755-43ef-95f2-e52bdb381269" providerId="ADAL" clId="{7411387F-68C1-433E-B26E-E749ECD7CF45}" dt="2025-01-19T19:34:59.158" v="2147" actId="478"/>
          <ac:spMkLst>
            <pc:docMk/>
            <pc:sldMk cId="1598379247" sldId="339"/>
            <ac:spMk id="3" creationId="{08A0D4C6-FB61-F960-16A0-051A20E152F1}"/>
          </ac:spMkLst>
        </pc:spChg>
        <pc:spChg chg="mod">
          <ac:chgData name="Marco Jaros" userId="e6606381-b755-43ef-95f2-e52bdb381269" providerId="ADAL" clId="{7411387F-68C1-433E-B26E-E749ECD7CF45}" dt="2025-01-20T19:50:52.585" v="2749"/>
          <ac:spMkLst>
            <pc:docMk/>
            <pc:sldMk cId="1598379247" sldId="339"/>
            <ac:spMk id="7" creationId="{E42F651F-A4B1-F870-9869-EA2B7F948775}"/>
          </ac:spMkLst>
        </pc:spChg>
        <pc:spChg chg="mod">
          <ac:chgData name="Marco Jaros" userId="e6606381-b755-43ef-95f2-e52bdb381269" providerId="ADAL" clId="{7411387F-68C1-433E-B26E-E749ECD7CF45}" dt="2025-01-20T19:50:54.145" v="2751"/>
          <ac:spMkLst>
            <pc:docMk/>
            <pc:sldMk cId="1598379247" sldId="339"/>
            <ac:spMk id="8" creationId="{31255225-9430-9B98-4733-96FC10BD12AC}"/>
          </ac:spMkLst>
        </pc:spChg>
        <pc:spChg chg="del mod">
          <ac:chgData name="Marco Jaros" userId="e6606381-b755-43ef-95f2-e52bdb381269" providerId="ADAL" clId="{7411387F-68C1-433E-B26E-E749ECD7CF45}" dt="2025-01-19T19:34:56.505" v="2146" actId="478"/>
          <ac:spMkLst>
            <pc:docMk/>
            <pc:sldMk cId="1598379247" sldId="339"/>
            <ac:spMk id="9" creationId="{6158B354-0111-6186-FA7D-89ABA194CC48}"/>
          </ac:spMkLst>
        </pc:spChg>
        <pc:spChg chg="mod">
          <ac:chgData name="Marco Jaros" userId="e6606381-b755-43ef-95f2-e52bdb381269" providerId="ADAL" clId="{7411387F-68C1-433E-B26E-E749ECD7CF45}" dt="2025-01-19T19:32:07.430" v="2086" actId="20577"/>
          <ac:spMkLst>
            <pc:docMk/>
            <pc:sldMk cId="1598379247" sldId="339"/>
            <ac:spMk id="2216" creationId="{BE9005B1-C866-67EC-C3C6-03A3904E6C83}"/>
          </ac:spMkLst>
        </pc:spChg>
        <pc:picChg chg="mod">
          <ac:chgData name="Marco Jaros" userId="e6606381-b755-43ef-95f2-e52bdb381269" providerId="ADAL" clId="{7411387F-68C1-433E-B26E-E749ECD7CF45}" dt="2025-01-19T19:35:05.370" v="2148" actId="1076"/>
          <ac:picMkLst>
            <pc:docMk/>
            <pc:sldMk cId="1598379247" sldId="339"/>
            <ac:picMk id="10" creationId="{B78903DF-A671-0D82-913D-A5D6EF811106}"/>
          </ac:picMkLst>
        </pc:picChg>
        <pc:picChg chg="mod">
          <ac:chgData name="Marco Jaros" userId="e6606381-b755-43ef-95f2-e52bdb381269" providerId="ADAL" clId="{7411387F-68C1-433E-B26E-E749ECD7CF45}" dt="2025-01-19T19:35:05.370" v="2148" actId="1076"/>
          <ac:picMkLst>
            <pc:docMk/>
            <pc:sldMk cId="1598379247" sldId="339"/>
            <ac:picMk id="11" creationId="{EDBB3013-0F3D-C31E-8D3C-1ED786930785}"/>
          </ac:picMkLst>
        </pc:picChg>
        <pc:picChg chg="del">
          <ac:chgData name="Marco Jaros" userId="e6606381-b755-43ef-95f2-e52bdb381269" providerId="ADAL" clId="{7411387F-68C1-433E-B26E-E749ECD7CF45}" dt="2025-01-19T19:34:56.505" v="2146" actId="478"/>
          <ac:picMkLst>
            <pc:docMk/>
            <pc:sldMk cId="1598379247" sldId="339"/>
            <ac:picMk id="12" creationId="{06F058D2-BF8C-2FC9-02D2-A142525AC7C8}"/>
          </ac:picMkLst>
        </pc:picChg>
      </pc:sldChg>
      <pc:sldChg chg="modSp add mod">
        <pc:chgData name="Marco Jaros" userId="e6606381-b755-43ef-95f2-e52bdb381269" providerId="ADAL" clId="{7411387F-68C1-433E-B26E-E749ECD7CF45}" dt="2025-01-20T19:50:59.257" v="2757"/>
        <pc:sldMkLst>
          <pc:docMk/>
          <pc:sldMk cId="2683685581" sldId="340"/>
        </pc:sldMkLst>
        <pc:spChg chg="mod">
          <ac:chgData name="Marco Jaros" userId="e6606381-b755-43ef-95f2-e52bdb381269" providerId="ADAL" clId="{7411387F-68C1-433E-B26E-E749ECD7CF45}" dt="2025-01-20T19:50:56.585" v="2753"/>
          <ac:spMkLst>
            <pc:docMk/>
            <pc:sldMk cId="2683685581" sldId="340"/>
            <ac:spMk id="7" creationId="{FA67AB22-DC7D-12F9-FF12-3F74AE928A2E}"/>
          </ac:spMkLst>
        </pc:spChg>
        <pc:spChg chg="mod">
          <ac:chgData name="Marco Jaros" userId="e6606381-b755-43ef-95f2-e52bdb381269" providerId="ADAL" clId="{7411387F-68C1-433E-B26E-E749ECD7CF45}" dt="2025-01-20T19:50:57.693" v="2755"/>
          <ac:spMkLst>
            <pc:docMk/>
            <pc:sldMk cId="2683685581" sldId="340"/>
            <ac:spMk id="8" creationId="{B54C9681-E100-7515-95F9-7DF37A35A64A}"/>
          </ac:spMkLst>
        </pc:spChg>
        <pc:spChg chg="mod">
          <ac:chgData name="Marco Jaros" userId="e6606381-b755-43ef-95f2-e52bdb381269" providerId="ADAL" clId="{7411387F-68C1-433E-B26E-E749ECD7CF45}" dt="2025-01-20T19:50:59.257" v="2757"/>
          <ac:spMkLst>
            <pc:docMk/>
            <pc:sldMk cId="2683685581" sldId="340"/>
            <ac:spMk id="9" creationId="{C7F4258A-B19B-4BE9-1CB3-E49C10E65229}"/>
          </ac:spMkLst>
        </pc:spChg>
      </pc:sldChg>
      <pc:sldChg chg="modSp add mod">
        <pc:chgData name="Marco Jaros" userId="e6606381-b755-43ef-95f2-e52bdb381269" providerId="ADAL" clId="{7411387F-68C1-433E-B26E-E749ECD7CF45}" dt="2025-01-20T21:01:38.115" v="3194" actId="1076"/>
        <pc:sldMkLst>
          <pc:docMk/>
          <pc:sldMk cId="1010960132" sldId="341"/>
        </pc:sldMkLst>
        <pc:spChg chg="mod">
          <ac:chgData name="Marco Jaros" userId="e6606381-b755-43ef-95f2-e52bdb381269" providerId="ADAL" clId="{7411387F-68C1-433E-B26E-E749ECD7CF45}" dt="2025-01-20T19:51:02.632" v="2759"/>
          <ac:spMkLst>
            <pc:docMk/>
            <pc:sldMk cId="1010960132" sldId="341"/>
            <ac:spMk id="7" creationId="{86BC9552-FCF8-DA0B-F404-9CC0832539A8}"/>
          </ac:spMkLst>
        </pc:spChg>
        <pc:spChg chg="mod">
          <ac:chgData name="Marco Jaros" userId="e6606381-b755-43ef-95f2-e52bdb381269" providerId="ADAL" clId="{7411387F-68C1-433E-B26E-E749ECD7CF45}" dt="2025-01-20T21:01:38.115" v="3194" actId="1076"/>
          <ac:spMkLst>
            <pc:docMk/>
            <pc:sldMk cId="1010960132" sldId="341"/>
            <ac:spMk id="8" creationId="{5CA0F3AC-8D89-571D-5904-9D663B29CF34}"/>
          </ac:spMkLst>
        </pc:spChg>
        <pc:spChg chg="mod">
          <ac:chgData name="Marco Jaros" userId="e6606381-b755-43ef-95f2-e52bdb381269" providerId="ADAL" clId="{7411387F-68C1-433E-B26E-E749ECD7CF45}" dt="2025-01-20T19:51:04.482" v="2763"/>
          <ac:spMkLst>
            <pc:docMk/>
            <pc:sldMk cId="1010960132" sldId="341"/>
            <ac:spMk id="9" creationId="{AB5E3785-56B0-23D8-D0EB-28CC6AFCEF82}"/>
          </ac:spMkLst>
        </pc:spChg>
        <pc:spChg chg="mod">
          <ac:chgData name="Marco Jaros" userId="e6606381-b755-43ef-95f2-e52bdb381269" providerId="ADAL" clId="{7411387F-68C1-433E-B26E-E749ECD7CF45}" dt="2025-01-19T19:35:58.084" v="2187" actId="20577"/>
          <ac:spMkLst>
            <pc:docMk/>
            <pc:sldMk cId="1010960132" sldId="341"/>
            <ac:spMk id="2216" creationId="{BCB20794-A134-CFD1-8783-CCA4A1C79606}"/>
          </ac:spMkLst>
        </pc:spChg>
      </pc:sldChg>
      <pc:sldChg chg="addSp delSp modSp add mod ord">
        <pc:chgData name="Marco Jaros" userId="e6606381-b755-43ef-95f2-e52bdb381269" providerId="ADAL" clId="{7411387F-68C1-433E-B26E-E749ECD7CF45}" dt="2025-01-19T19:37:58.563" v="2269" actId="1076"/>
        <pc:sldMkLst>
          <pc:docMk/>
          <pc:sldMk cId="2708822388" sldId="343"/>
        </pc:sldMkLst>
        <pc:spChg chg="add">
          <ac:chgData name="Marco Jaros" userId="e6606381-b755-43ef-95f2-e52bdb381269" providerId="ADAL" clId="{7411387F-68C1-433E-B26E-E749ECD7CF45}" dt="2025-01-19T19:37:10.309" v="2204"/>
          <ac:spMkLst>
            <pc:docMk/>
            <pc:sldMk cId="2708822388" sldId="343"/>
            <ac:spMk id="2" creationId="{C3B1A9C2-5759-35FD-B262-E32E295BF0AC}"/>
          </ac:spMkLst>
        </pc:spChg>
        <pc:spChg chg="mod">
          <ac:chgData name="Marco Jaros" userId="e6606381-b755-43ef-95f2-e52bdb381269" providerId="ADAL" clId="{7411387F-68C1-433E-B26E-E749ECD7CF45}" dt="2025-01-19T19:37:49.221" v="2265" actId="20577"/>
          <ac:spMkLst>
            <pc:docMk/>
            <pc:sldMk cId="2708822388" sldId="343"/>
            <ac:spMk id="2216" creationId="{075985B0-5403-274C-E642-600AFED7F2CC}"/>
          </ac:spMkLst>
        </pc:spChg>
        <pc:picChg chg="add mod modCrop">
          <ac:chgData name="Marco Jaros" userId="e6606381-b755-43ef-95f2-e52bdb381269" providerId="ADAL" clId="{7411387F-68C1-433E-B26E-E749ECD7CF45}" dt="2025-01-19T19:37:58.563" v="2269" actId="1076"/>
          <ac:picMkLst>
            <pc:docMk/>
            <pc:sldMk cId="2708822388" sldId="343"/>
            <ac:picMk id="3" creationId="{4A616F1D-C1A7-0335-8A4E-E0EBA065635A}"/>
          </ac:picMkLst>
        </pc:picChg>
        <pc:picChg chg="del">
          <ac:chgData name="Marco Jaros" userId="e6606381-b755-43ef-95f2-e52bdb381269" providerId="ADAL" clId="{7411387F-68C1-433E-B26E-E749ECD7CF45}" dt="2025-01-19T19:37:09.802" v="2203" actId="478"/>
          <ac:picMkLst>
            <pc:docMk/>
            <pc:sldMk cId="2708822388" sldId="343"/>
            <ac:picMk id="7" creationId="{0FAE9C0B-181C-DB59-54B8-E73C8F314794}"/>
          </ac:picMkLst>
        </pc:picChg>
      </pc:sldChg>
      <pc:sldChg chg="modSp mod">
        <pc:chgData name="Marco Jaros" userId="e6606381-b755-43ef-95f2-e52bdb381269" providerId="ADAL" clId="{7411387F-68C1-433E-B26E-E749ECD7CF45}" dt="2025-01-20T19:51:50.454" v="2795"/>
        <pc:sldMkLst>
          <pc:docMk/>
          <pc:sldMk cId="3398415365" sldId="344"/>
        </pc:sldMkLst>
        <pc:spChg chg="mod">
          <ac:chgData name="Marco Jaros" userId="e6606381-b755-43ef-95f2-e52bdb381269" providerId="ADAL" clId="{7411387F-68C1-433E-B26E-E749ECD7CF45}" dt="2025-01-20T19:51:48.199" v="2791"/>
          <ac:spMkLst>
            <pc:docMk/>
            <pc:sldMk cId="3398415365" sldId="344"/>
            <ac:spMk id="6" creationId="{953E947D-73FA-7C2E-155A-1B25E2951A27}"/>
          </ac:spMkLst>
        </pc:spChg>
        <pc:spChg chg="mod">
          <ac:chgData name="Marco Jaros" userId="e6606381-b755-43ef-95f2-e52bdb381269" providerId="ADAL" clId="{7411387F-68C1-433E-B26E-E749ECD7CF45}" dt="2025-01-20T19:51:49.283" v="2793"/>
          <ac:spMkLst>
            <pc:docMk/>
            <pc:sldMk cId="3398415365" sldId="344"/>
            <ac:spMk id="2219" creationId="{E068D551-9178-0231-2BB1-CA61EFA4B051}"/>
          </ac:spMkLst>
        </pc:spChg>
        <pc:spChg chg="mod">
          <ac:chgData name="Marco Jaros" userId="e6606381-b755-43ef-95f2-e52bdb381269" providerId="ADAL" clId="{7411387F-68C1-433E-B26E-E749ECD7CF45}" dt="2025-01-20T19:51:50.454" v="2795"/>
          <ac:spMkLst>
            <pc:docMk/>
            <pc:sldMk cId="3398415365" sldId="344"/>
            <ac:spMk id="2221" creationId="{576BAEDE-F9B7-3E11-6CCB-CD79577F3A76}"/>
          </ac:spMkLst>
        </pc:spChg>
      </pc:sldChg>
      <pc:sldChg chg="modSp mod">
        <pc:chgData name="Marco Jaros" userId="e6606381-b755-43ef-95f2-e52bdb381269" providerId="ADAL" clId="{7411387F-68C1-433E-B26E-E749ECD7CF45}" dt="2025-01-20T19:51:58.009" v="2801"/>
        <pc:sldMkLst>
          <pc:docMk/>
          <pc:sldMk cId="2742601108" sldId="345"/>
        </pc:sldMkLst>
        <pc:spChg chg="mod">
          <ac:chgData name="Marco Jaros" userId="e6606381-b755-43ef-95f2-e52bdb381269" providerId="ADAL" clId="{7411387F-68C1-433E-B26E-E749ECD7CF45}" dt="2025-01-20T19:51:56.506" v="2797"/>
          <ac:spMkLst>
            <pc:docMk/>
            <pc:sldMk cId="2742601108" sldId="345"/>
            <ac:spMk id="6" creationId="{CBA9A2BA-42A8-24DF-DEDD-5971AE4A43A6}"/>
          </ac:spMkLst>
        </pc:spChg>
        <pc:spChg chg="mod">
          <ac:chgData name="Marco Jaros" userId="e6606381-b755-43ef-95f2-e52bdb381269" providerId="ADAL" clId="{7411387F-68C1-433E-B26E-E749ECD7CF45}" dt="2025-01-20T19:51:57.266" v="2799"/>
          <ac:spMkLst>
            <pc:docMk/>
            <pc:sldMk cId="2742601108" sldId="345"/>
            <ac:spMk id="2219" creationId="{30A079F2-7FB5-1233-ACA7-02B7339EBABE}"/>
          </ac:spMkLst>
        </pc:spChg>
        <pc:spChg chg="mod">
          <ac:chgData name="Marco Jaros" userId="e6606381-b755-43ef-95f2-e52bdb381269" providerId="ADAL" clId="{7411387F-68C1-433E-B26E-E749ECD7CF45}" dt="2025-01-20T19:51:58.009" v="2801"/>
          <ac:spMkLst>
            <pc:docMk/>
            <pc:sldMk cId="2742601108" sldId="345"/>
            <ac:spMk id="2221" creationId="{5E35C7C9-5048-1BD4-24DA-2B7D92BD23AE}"/>
          </ac:spMkLst>
        </pc:spChg>
      </pc:sldChg>
      <pc:sldChg chg="addSp delSp modSp add mod ord">
        <pc:chgData name="Marco Jaros" userId="e6606381-b755-43ef-95f2-e52bdb381269" providerId="ADAL" clId="{7411387F-68C1-433E-B26E-E749ECD7CF45}" dt="2025-01-19T19:49:50.316" v="2459" actId="1076"/>
        <pc:sldMkLst>
          <pc:docMk/>
          <pc:sldMk cId="194875412" sldId="346"/>
        </pc:sldMkLst>
        <pc:spChg chg="add">
          <ac:chgData name="Marco Jaros" userId="e6606381-b755-43ef-95f2-e52bdb381269" providerId="ADAL" clId="{7411387F-68C1-433E-B26E-E749ECD7CF45}" dt="2025-01-19T19:49:45.010" v="2455"/>
          <ac:spMkLst>
            <pc:docMk/>
            <pc:sldMk cId="194875412" sldId="346"/>
            <ac:spMk id="2" creationId="{4EA691B2-3C65-BF27-FE24-7F86DF8D7C57}"/>
          </ac:spMkLst>
        </pc:spChg>
        <pc:spChg chg="mod">
          <ac:chgData name="Marco Jaros" userId="e6606381-b755-43ef-95f2-e52bdb381269" providerId="ADAL" clId="{7411387F-68C1-433E-B26E-E749ECD7CF45}" dt="2025-01-19T19:39:34.309" v="2281" actId="20577"/>
          <ac:spMkLst>
            <pc:docMk/>
            <pc:sldMk cId="194875412" sldId="346"/>
            <ac:spMk id="2216" creationId="{10E6AF83-2EE0-C81A-2C23-F3D0D57F12AC}"/>
          </ac:spMkLst>
        </pc:spChg>
        <pc:picChg chg="del">
          <ac:chgData name="Marco Jaros" userId="e6606381-b755-43ef-95f2-e52bdb381269" providerId="ADAL" clId="{7411387F-68C1-433E-B26E-E749ECD7CF45}" dt="2025-01-19T19:49:19.874" v="2454" actId="478"/>
          <ac:picMkLst>
            <pc:docMk/>
            <pc:sldMk cId="194875412" sldId="346"/>
            <ac:picMk id="3" creationId="{2442A79F-2EA3-5C23-9F6F-B3FED9D26602}"/>
          </ac:picMkLst>
        </pc:picChg>
        <pc:picChg chg="add mod">
          <ac:chgData name="Marco Jaros" userId="e6606381-b755-43ef-95f2-e52bdb381269" providerId="ADAL" clId="{7411387F-68C1-433E-B26E-E749ECD7CF45}" dt="2025-01-19T19:49:50.316" v="2459" actId="1076"/>
          <ac:picMkLst>
            <pc:docMk/>
            <pc:sldMk cId="194875412" sldId="346"/>
            <ac:picMk id="4" creationId="{8C901156-2337-9DC8-6859-A543E6E6CEB7}"/>
          </ac:picMkLst>
        </pc:picChg>
      </pc:sldChg>
      <pc:sldChg chg="addSp delSp modSp add del mod ord">
        <pc:chgData name="Marco Jaros" userId="e6606381-b755-43ef-95f2-e52bdb381269" providerId="ADAL" clId="{7411387F-68C1-433E-B26E-E749ECD7CF45}" dt="2025-01-19T19:40:21.275" v="2303" actId="47"/>
        <pc:sldMkLst>
          <pc:docMk/>
          <pc:sldMk cId="3224815453" sldId="347"/>
        </pc:sldMkLst>
        <pc:spChg chg="add del">
          <ac:chgData name="Marco Jaros" userId="e6606381-b755-43ef-95f2-e52bdb381269" providerId="ADAL" clId="{7411387F-68C1-433E-B26E-E749ECD7CF45}" dt="2025-01-19T19:40:02.270" v="2298" actId="478"/>
          <ac:spMkLst>
            <pc:docMk/>
            <pc:sldMk cId="3224815453" sldId="347"/>
            <ac:spMk id="2" creationId="{2537F601-AF8C-51CF-A28F-C9EFEE612CB7}"/>
          </ac:spMkLst>
        </pc:spChg>
        <pc:spChg chg="add">
          <ac:chgData name="Marco Jaros" userId="e6606381-b755-43ef-95f2-e52bdb381269" providerId="ADAL" clId="{7411387F-68C1-433E-B26E-E749ECD7CF45}" dt="2025-01-19T19:40:03.112" v="2299"/>
          <ac:spMkLst>
            <pc:docMk/>
            <pc:sldMk cId="3224815453" sldId="347"/>
            <ac:spMk id="4" creationId="{8C875A4E-D872-6B9E-1613-B1021B33A882}"/>
          </ac:spMkLst>
        </pc:spChg>
        <pc:spChg chg="mod">
          <ac:chgData name="Marco Jaros" userId="e6606381-b755-43ef-95f2-e52bdb381269" providerId="ADAL" clId="{7411387F-68C1-433E-B26E-E749ECD7CF45}" dt="2025-01-19T19:39:42.004" v="2294" actId="20577"/>
          <ac:spMkLst>
            <pc:docMk/>
            <pc:sldMk cId="3224815453" sldId="347"/>
            <ac:spMk id="2216" creationId="{C3D52180-B599-BA6E-9EA2-F2A326FE0FF3}"/>
          </ac:spMkLst>
        </pc:spChg>
        <pc:picChg chg="del mod">
          <ac:chgData name="Marco Jaros" userId="e6606381-b755-43ef-95f2-e52bdb381269" providerId="ADAL" clId="{7411387F-68C1-433E-B26E-E749ECD7CF45}" dt="2025-01-19T19:39:54.673" v="2296" actId="478"/>
          <ac:picMkLst>
            <pc:docMk/>
            <pc:sldMk cId="3224815453" sldId="347"/>
            <ac:picMk id="3" creationId="{37705E02-7526-5266-D4BD-868C8612E6DF}"/>
          </ac:picMkLst>
        </pc:picChg>
        <pc:picChg chg="add mod">
          <ac:chgData name="Marco Jaros" userId="e6606381-b755-43ef-95f2-e52bdb381269" providerId="ADAL" clId="{7411387F-68C1-433E-B26E-E749ECD7CF45}" dt="2025-01-19T19:40:09.162" v="2302" actId="1076"/>
          <ac:picMkLst>
            <pc:docMk/>
            <pc:sldMk cId="3224815453" sldId="347"/>
            <ac:picMk id="5" creationId="{B66B9119-F1D9-0ADF-4D76-2A0A04C0A5BD}"/>
          </ac:picMkLst>
        </pc:picChg>
      </pc:sldChg>
      <pc:sldChg chg="add ord">
        <pc:chgData name="Marco Jaros" userId="e6606381-b755-43ef-95f2-e52bdb381269" providerId="ADAL" clId="{7411387F-68C1-433E-B26E-E749ECD7CF45}" dt="2025-01-19T19:40:24.801" v="2308"/>
        <pc:sldMkLst>
          <pc:docMk/>
          <pc:sldMk cId="3452739896" sldId="347"/>
        </pc:sldMkLst>
      </pc:sldChg>
      <pc:sldChg chg="addSp modSp mod modAnim">
        <pc:chgData name="Marco Jaros" userId="e6606381-b755-43ef-95f2-e52bdb381269" providerId="ADAL" clId="{7411387F-68C1-433E-B26E-E749ECD7CF45}" dt="2025-01-19T19:48:25.434" v="2453"/>
        <pc:sldMkLst>
          <pc:docMk/>
          <pc:sldMk cId="3452739896" sldId="348"/>
        </pc:sldMkLst>
        <pc:spChg chg="mod">
          <ac:chgData name="Marco Jaros" userId="e6606381-b755-43ef-95f2-e52bdb381269" providerId="ADAL" clId="{7411387F-68C1-433E-B26E-E749ECD7CF45}" dt="2025-01-19T19:44:31.222" v="2424" actId="20577"/>
          <ac:spMkLst>
            <pc:docMk/>
            <pc:sldMk cId="3452739896" sldId="348"/>
            <ac:spMk id="7" creationId="{EAB49CD7-EEC9-063C-5F10-4FEFCE7BC2CD}"/>
          </ac:spMkLst>
        </pc:spChg>
        <pc:spChg chg="mod">
          <ac:chgData name="Marco Jaros" userId="e6606381-b755-43ef-95f2-e52bdb381269" providerId="ADAL" clId="{7411387F-68C1-433E-B26E-E749ECD7CF45}" dt="2025-01-19T19:41:55.167" v="2362" actId="20577"/>
          <ac:spMkLst>
            <pc:docMk/>
            <pc:sldMk cId="3452739896" sldId="348"/>
            <ac:spMk id="8" creationId="{F9BE6117-5F49-DBA2-CEDC-F7511F7C5E1D}"/>
          </ac:spMkLst>
        </pc:spChg>
        <pc:spChg chg="mod">
          <ac:chgData name="Marco Jaros" userId="e6606381-b755-43ef-95f2-e52bdb381269" providerId="ADAL" clId="{7411387F-68C1-433E-B26E-E749ECD7CF45}" dt="2025-01-19T19:40:37.342" v="2331" actId="20577"/>
          <ac:spMkLst>
            <pc:docMk/>
            <pc:sldMk cId="3452739896" sldId="348"/>
            <ac:spMk id="2216" creationId="{4ADD143A-691B-FE0E-F98C-E5BEB23EBD34}"/>
          </ac:spMkLst>
        </pc:spChg>
        <pc:picChg chg="add mod">
          <ac:chgData name="Marco Jaros" userId="e6606381-b755-43ef-95f2-e52bdb381269" providerId="ADAL" clId="{7411387F-68C1-433E-B26E-E749ECD7CF45}" dt="2025-01-19T19:47:48.531" v="2443" actId="1076"/>
          <ac:picMkLst>
            <pc:docMk/>
            <pc:sldMk cId="3452739896" sldId="348"/>
            <ac:picMk id="6146" creationId="{DBE2BD10-53D8-AB73-9496-799EE12070EB}"/>
          </ac:picMkLst>
        </pc:picChg>
        <pc:picChg chg="add mod">
          <ac:chgData name="Marco Jaros" userId="e6606381-b755-43ef-95f2-e52bdb381269" providerId="ADAL" clId="{7411387F-68C1-433E-B26E-E749ECD7CF45}" dt="2025-01-19T19:45:39.779" v="2429" actId="1076"/>
          <ac:picMkLst>
            <pc:docMk/>
            <pc:sldMk cId="3452739896" sldId="348"/>
            <ac:picMk id="6148" creationId="{6479D5AF-7F88-BBEB-0CF0-1D34537F3236}"/>
          </ac:picMkLst>
        </pc:picChg>
        <pc:picChg chg="add mod">
          <ac:chgData name="Marco Jaros" userId="e6606381-b755-43ef-95f2-e52bdb381269" providerId="ADAL" clId="{7411387F-68C1-433E-B26E-E749ECD7CF45}" dt="2025-01-19T19:46:14.474" v="2433" actId="1076"/>
          <ac:picMkLst>
            <pc:docMk/>
            <pc:sldMk cId="3452739896" sldId="348"/>
            <ac:picMk id="6150" creationId="{D42F5AA8-9A5C-6031-B2E7-61E267C0E3F6}"/>
          </ac:picMkLst>
        </pc:picChg>
        <pc:picChg chg="add mod">
          <ac:chgData name="Marco Jaros" userId="e6606381-b755-43ef-95f2-e52bdb381269" providerId="ADAL" clId="{7411387F-68C1-433E-B26E-E749ECD7CF45}" dt="2025-01-19T19:47:44.097" v="2442" actId="1076"/>
          <ac:picMkLst>
            <pc:docMk/>
            <pc:sldMk cId="3452739896" sldId="348"/>
            <ac:picMk id="6152" creationId="{EC9B7741-C5F6-2404-4D93-A9A5931E4431}"/>
          </ac:picMkLst>
        </pc:picChg>
        <pc:picChg chg="add mod">
          <ac:chgData name="Marco Jaros" userId="e6606381-b755-43ef-95f2-e52bdb381269" providerId="ADAL" clId="{7411387F-68C1-433E-B26E-E749ECD7CF45}" dt="2025-01-19T19:47:42.835" v="2441" actId="1076"/>
          <ac:picMkLst>
            <pc:docMk/>
            <pc:sldMk cId="3452739896" sldId="348"/>
            <ac:picMk id="6154" creationId="{B03F90CC-ECA2-83C7-46D3-C254A32880C3}"/>
          </ac:picMkLst>
        </pc:picChg>
      </pc:sldChg>
      <pc:sldChg chg="modSp mod">
        <pc:chgData name="Marco Jaros" userId="e6606381-b755-43ef-95f2-e52bdb381269" providerId="ADAL" clId="{7411387F-68C1-433E-B26E-E749ECD7CF45}" dt="2025-01-20T19:52:04.123" v="2807"/>
        <pc:sldMkLst>
          <pc:docMk/>
          <pc:sldMk cId="3727331996" sldId="349"/>
        </pc:sldMkLst>
        <pc:spChg chg="mod">
          <ac:chgData name="Marco Jaros" userId="e6606381-b755-43ef-95f2-e52bdb381269" providerId="ADAL" clId="{7411387F-68C1-433E-B26E-E749ECD7CF45}" dt="2025-01-20T19:52:02.677" v="2803"/>
          <ac:spMkLst>
            <pc:docMk/>
            <pc:sldMk cId="3727331996" sldId="349"/>
            <ac:spMk id="6" creationId="{7D80E70E-B618-3A1C-EAAE-77D7F6165AA4}"/>
          </ac:spMkLst>
        </pc:spChg>
        <pc:spChg chg="mod">
          <ac:chgData name="Marco Jaros" userId="e6606381-b755-43ef-95f2-e52bdb381269" providerId="ADAL" clId="{7411387F-68C1-433E-B26E-E749ECD7CF45}" dt="2025-01-20T19:52:03.424" v="2805"/>
          <ac:spMkLst>
            <pc:docMk/>
            <pc:sldMk cId="3727331996" sldId="349"/>
            <ac:spMk id="2219" creationId="{BF192939-902E-30C9-D5E0-BD26CBF443B7}"/>
          </ac:spMkLst>
        </pc:spChg>
        <pc:spChg chg="mod">
          <ac:chgData name="Marco Jaros" userId="e6606381-b755-43ef-95f2-e52bdb381269" providerId="ADAL" clId="{7411387F-68C1-433E-B26E-E749ECD7CF45}" dt="2025-01-20T19:52:04.123" v="2807"/>
          <ac:spMkLst>
            <pc:docMk/>
            <pc:sldMk cId="3727331996" sldId="349"/>
            <ac:spMk id="2221" creationId="{61FC4A48-E866-484B-3381-B5BC9B06D3D1}"/>
          </ac:spMkLst>
        </pc:spChg>
      </pc:sldChg>
      <pc:sldChg chg="modSp mod">
        <pc:chgData name="Marco Jaros" userId="e6606381-b755-43ef-95f2-e52bdb381269" providerId="ADAL" clId="{7411387F-68C1-433E-B26E-E749ECD7CF45}" dt="2025-01-20T19:52:59.541" v="2829" actId="1076"/>
        <pc:sldMkLst>
          <pc:docMk/>
          <pc:sldMk cId="3112105719" sldId="350"/>
        </pc:sldMkLst>
        <pc:spChg chg="mod">
          <ac:chgData name="Marco Jaros" userId="e6606381-b755-43ef-95f2-e52bdb381269" providerId="ADAL" clId="{7411387F-68C1-433E-B26E-E749ECD7CF45}" dt="2025-01-20T19:52:53.052" v="2828" actId="1076"/>
          <ac:spMkLst>
            <pc:docMk/>
            <pc:sldMk cId="3112105719" sldId="350"/>
            <ac:spMk id="6" creationId="{B9511EEF-C11C-2AFA-04B2-FF27B1071136}"/>
          </ac:spMkLst>
        </pc:spChg>
        <pc:spChg chg="mod">
          <ac:chgData name="Marco Jaros" userId="e6606381-b755-43ef-95f2-e52bdb381269" providerId="ADAL" clId="{7411387F-68C1-433E-B26E-E749ECD7CF45}" dt="2025-01-20T19:52:33.921" v="2826" actId="1076"/>
          <ac:spMkLst>
            <pc:docMk/>
            <pc:sldMk cId="3112105719" sldId="350"/>
            <ac:spMk id="2216" creationId="{9CC85F53-C644-F764-9F58-AE1754223EA3}"/>
          </ac:spMkLst>
        </pc:spChg>
        <pc:spChg chg="mod">
          <ac:chgData name="Marco Jaros" userId="e6606381-b755-43ef-95f2-e52bdb381269" providerId="ADAL" clId="{7411387F-68C1-433E-B26E-E749ECD7CF45}" dt="2025-01-20T19:52:59.541" v="2829" actId="1076"/>
          <ac:spMkLst>
            <pc:docMk/>
            <pc:sldMk cId="3112105719" sldId="350"/>
            <ac:spMk id="2219" creationId="{340CA77B-FA12-B0BB-F899-980077B94B5E}"/>
          </ac:spMkLst>
        </pc:spChg>
        <pc:picChg chg="mod">
          <ac:chgData name="Marco Jaros" userId="e6606381-b755-43ef-95f2-e52bdb381269" providerId="ADAL" clId="{7411387F-68C1-433E-B26E-E749ECD7CF45}" dt="2025-01-20T19:52:53.052" v="2828" actId="1076"/>
          <ac:picMkLst>
            <pc:docMk/>
            <pc:sldMk cId="3112105719" sldId="350"/>
            <ac:picMk id="3" creationId="{C9339256-7ABE-0336-4B96-AF40B1AA0555}"/>
          </ac:picMkLst>
        </pc:picChg>
        <pc:picChg chg="mod">
          <ac:chgData name="Marco Jaros" userId="e6606381-b755-43ef-95f2-e52bdb381269" providerId="ADAL" clId="{7411387F-68C1-433E-B26E-E749ECD7CF45}" dt="2025-01-20T19:52:53.052" v="2828" actId="1076"/>
          <ac:picMkLst>
            <pc:docMk/>
            <pc:sldMk cId="3112105719" sldId="350"/>
            <ac:picMk id="5" creationId="{52DDDAD6-A585-6C23-3AB7-A14325C505A0}"/>
          </ac:picMkLst>
        </pc:picChg>
        <pc:picChg chg="mod">
          <ac:chgData name="Marco Jaros" userId="e6606381-b755-43ef-95f2-e52bdb381269" providerId="ADAL" clId="{7411387F-68C1-433E-B26E-E749ECD7CF45}" dt="2025-01-20T19:52:59.541" v="2829" actId="1076"/>
          <ac:picMkLst>
            <pc:docMk/>
            <pc:sldMk cId="3112105719" sldId="350"/>
            <ac:picMk id="9" creationId="{CC7F9033-9226-6BDB-42DA-8ED5B120533C}"/>
          </ac:picMkLst>
        </pc:picChg>
        <pc:picChg chg="mod">
          <ac:chgData name="Marco Jaros" userId="e6606381-b755-43ef-95f2-e52bdb381269" providerId="ADAL" clId="{7411387F-68C1-433E-B26E-E749ECD7CF45}" dt="2025-01-20T19:52:59.541" v="2829" actId="1076"/>
          <ac:picMkLst>
            <pc:docMk/>
            <pc:sldMk cId="3112105719" sldId="350"/>
            <ac:picMk id="2224" creationId="{B27A5B78-630E-57C2-E465-7D606F0AC107}"/>
          </ac:picMkLst>
        </pc:picChg>
      </pc:sldChg>
      <pc:sldChg chg="modSp mod">
        <pc:chgData name="Marco Jaros" userId="e6606381-b755-43ef-95f2-e52bdb381269" providerId="ADAL" clId="{7411387F-68C1-433E-B26E-E749ECD7CF45}" dt="2025-01-20T19:52:16.108" v="2818" actId="20577"/>
        <pc:sldMkLst>
          <pc:docMk/>
          <pc:sldMk cId="1212984816" sldId="351"/>
        </pc:sldMkLst>
        <pc:spChg chg="mod">
          <ac:chgData name="Marco Jaros" userId="e6606381-b755-43ef-95f2-e52bdb381269" providerId="ADAL" clId="{7411387F-68C1-433E-B26E-E749ECD7CF45}" dt="2025-01-20T19:52:10.099" v="2813"/>
          <ac:spMkLst>
            <pc:docMk/>
            <pc:sldMk cId="1212984816" sldId="351"/>
            <ac:spMk id="6" creationId="{13D433C3-5869-3497-6D7C-AFDBEB6FBF22}"/>
          </ac:spMkLst>
        </pc:spChg>
        <pc:spChg chg="mod">
          <ac:chgData name="Marco Jaros" userId="e6606381-b755-43ef-95f2-e52bdb381269" providerId="ADAL" clId="{7411387F-68C1-433E-B26E-E749ECD7CF45}" dt="2025-01-20T19:52:10.839" v="2815"/>
          <ac:spMkLst>
            <pc:docMk/>
            <pc:sldMk cId="1212984816" sldId="351"/>
            <ac:spMk id="2219" creationId="{AA37C087-18D7-F03B-E800-9CC682024CF7}"/>
          </ac:spMkLst>
        </pc:spChg>
        <pc:spChg chg="mod">
          <ac:chgData name="Marco Jaros" userId="e6606381-b755-43ef-95f2-e52bdb381269" providerId="ADAL" clId="{7411387F-68C1-433E-B26E-E749ECD7CF45}" dt="2025-01-20T19:52:16.108" v="2818" actId="20577"/>
          <ac:spMkLst>
            <pc:docMk/>
            <pc:sldMk cId="1212984816" sldId="351"/>
            <ac:spMk id="2221" creationId="{17283DFA-DBE4-BF5D-418C-756A6073697D}"/>
          </ac:spMkLst>
        </pc:spChg>
      </pc:sldChg>
      <pc:sldChg chg="modSp mod">
        <pc:chgData name="Marco Jaros" userId="e6606381-b755-43ef-95f2-e52bdb381269" providerId="ADAL" clId="{7411387F-68C1-433E-B26E-E749ECD7CF45}" dt="2025-01-20T19:52:20.674" v="2824"/>
        <pc:sldMkLst>
          <pc:docMk/>
          <pc:sldMk cId="2796076090" sldId="353"/>
        </pc:sldMkLst>
        <pc:spChg chg="mod">
          <ac:chgData name="Marco Jaros" userId="e6606381-b755-43ef-95f2-e52bdb381269" providerId="ADAL" clId="{7411387F-68C1-433E-B26E-E749ECD7CF45}" dt="2025-01-20T19:52:19.244" v="2820"/>
          <ac:spMkLst>
            <pc:docMk/>
            <pc:sldMk cId="2796076090" sldId="353"/>
            <ac:spMk id="6" creationId="{9739D35C-9CF6-6AF9-BEFF-A90EE884C26A}"/>
          </ac:spMkLst>
        </pc:spChg>
        <pc:spChg chg="mod">
          <ac:chgData name="Marco Jaros" userId="e6606381-b755-43ef-95f2-e52bdb381269" providerId="ADAL" clId="{7411387F-68C1-433E-B26E-E749ECD7CF45}" dt="2025-01-20T19:52:20.009" v="2822"/>
          <ac:spMkLst>
            <pc:docMk/>
            <pc:sldMk cId="2796076090" sldId="353"/>
            <ac:spMk id="2219" creationId="{7A904EE0-962B-213C-0EA8-65C74D56D4F8}"/>
          </ac:spMkLst>
        </pc:spChg>
        <pc:spChg chg="mod">
          <ac:chgData name="Marco Jaros" userId="e6606381-b755-43ef-95f2-e52bdb381269" providerId="ADAL" clId="{7411387F-68C1-433E-B26E-E749ECD7CF45}" dt="2025-01-20T19:52:20.674" v="2824"/>
          <ac:spMkLst>
            <pc:docMk/>
            <pc:sldMk cId="2796076090" sldId="353"/>
            <ac:spMk id="2221" creationId="{111F4B4E-BE2F-6700-09FA-04DDE7923C74}"/>
          </ac:spMkLst>
        </pc:spChg>
      </pc:sldChg>
      <pc:sldChg chg="modSp add mod ord">
        <pc:chgData name="Marco Jaros" userId="e6606381-b755-43ef-95f2-e52bdb381269" providerId="ADAL" clId="{7411387F-68C1-433E-B26E-E749ECD7CF45}" dt="2025-01-20T21:02:07.578" v="3197" actId="6549"/>
        <pc:sldMkLst>
          <pc:docMk/>
          <pc:sldMk cId="1067983368" sldId="355"/>
        </pc:sldMkLst>
        <pc:spChg chg="mod">
          <ac:chgData name="Marco Jaros" userId="e6606381-b755-43ef-95f2-e52bdb381269" providerId="ADAL" clId="{7411387F-68C1-433E-B26E-E749ECD7CF45}" dt="2025-01-20T21:02:07.578" v="3197" actId="6549"/>
          <ac:spMkLst>
            <pc:docMk/>
            <pc:sldMk cId="1067983368" sldId="355"/>
            <ac:spMk id="4" creationId="{692DC161-7720-0003-C1ED-77F097C7869D}"/>
          </ac:spMkLst>
        </pc:spChg>
        <pc:spChg chg="mod">
          <ac:chgData name="Marco Jaros" userId="e6606381-b755-43ef-95f2-e52bdb381269" providerId="ADAL" clId="{7411387F-68C1-433E-B26E-E749ECD7CF45}" dt="2025-01-20T19:51:06.926" v="2765"/>
          <ac:spMkLst>
            <pc:docMk/>
            <pc:sldMk cId="1067983368" sldId="355"/>
            <ac:spMk id="7" creationId="{6039032D-8A50-DFBC-818E-8FF7B23C00EA}"/>
          </ac:spMkLst>
        </pc:spChg>
        <pc:spChg chg="mod">
          <ac:chgData name="Marco Jaros" userId="e6606381-b755-43ef-95f2-e52bdb381269" providerId="ADAL" clId="{7411387F-68C1-433E-B26E-E749ECD7CF45}" dt="2025-01-20T19:51:07.733" v="2767"/>
          <ac:spMkLst>
            <pc:docMk/>
            <pc:sldMk cId="1067983368" sldId="355"/>
            <ac:spMk id="8" creationId="{6EA50DBA-AEAC-5D46-BD21-4A22353CF717}"/>
          </ac:spMkLst>
        </pc:spChg>
        <pc:spChg chg="mod">
          <ac:chgData name="Marco Jaros" userId="e6606381-b755-43ef-95f2-e52bdb381269" providerId="ADAL" clId="{7411387F-68C1-433E-B26E-E749ECD7CF45}" dt="2025-01-20T19:51:09.259" v="2769"/>
          <ac:spMkLst>
            <pc:docMk/>
            <pc:sldMk cId="1067983368" sldId="355"/>
            <ac:spMk id="9" creationId="{C20CF36F-DE65-B5ED-F26A-44A8B1A7283D}"/>
          </ac:spMkLst>
        </pc:spChg>
        <pc:spChg chg="mod">
          <ac:chgData name="Marco Jaros" userId="e6606381-b755-43ef-95f2-e52bdb381269" providerId="ADAL" clId="{7411387F-68C1-433E-B26E-E749ECD7CF45}" dt="2025-01-19T19:50:46.893" v="2470" actId="20577"/>
          <ac:spMkLst>
            <pc:docMk/>
            <pc:sldMk cId="1067983368" sldId="355"/>
            <ac:spMk id="2216" creationId="{FE372CBF-6933-66FD-50F8-E10AB7955C47}"/>
          </ac:spMkLst>
        </pc:spChg>
      </pc:sldChg>
      <pc:sldChg chg="modSp add del mod">
        <pc:chgData name="Marco Jaros" userId="e6606381-b755-43ef-95f2-e52bdb381269" providerId="ADAL" clId="{7411387F-68C1-433E-B26E-E749ECD7CF45}" dt="2025-01-19T19:52:49.663" v="2508" actId="47"/>
        <pc:sldMkLst>
          <pc:docMk/>
          <pc:sldMk cId="769511877" sldId="358"/>
        </pc:sldMkLst>
        <pc:spChg chg="mod">
          <ac:chgData name="Marco Jaros" userId="e6606381-b755-43ef-95f2-e52bdb381269" providerId="ADAL" clId="{7411387F-68C1-433E-B26E-E749ECD7CF45}" dt="2025-01-19T19:52:41.712" v="2507" actId="20577"/>
          <ac:spMkLst>
            <pc:docMk/>
            <pc:sldMk cId="769511877" sldId="358"/>
            <ac:spMk id="2216" creationId="{0F9C2476-34DB-7646-526D-20C33732D9D0}"/>
          </ac:spMkLst>
        </pc:spChg>
      </pc:sldChg>
      <pc:sldChg chg="modSp add mod">
        <pc:chgData name="Marco Jaros" userId="e6606381-b755-43ef-95f2-e52bdb381269" providerId="ADAL" clId="{7411387F-68C1-433E-B26E-E749ECD7CF45}" dt="2025-01-19T19:53:13.152" v="2520" actId="20577"/>
        <pc:sldMkLst>
          <pc:docMk/>
          <pc:sldMk cId="1909911682" sldId="358"/>
        </pc:sldMkLst>
        <pc:spChg chg="mod">
          <ac:chgData name="Marco Jaros" userId="e6606381-b755-43ef-95f2-e52bdb381269" providerId="ADAL" clId="{7411387F-68C1-433E-B26E-E749ECD7CF45}" dt="2025-01-19T19:53:13.152" v="2520" actId="20577"/>
          <ac:spMkLst>
            <pc:docMk/>
            <pc:sldMk cId="1909911682" sldId="358"/>
            <ac:spMk id="2216" creationId="{884054EC-A94B-FE12-992C-B90B7B76A00D}"/>
          </ac:spMkLst>
        </pc:spChg>
      </pc:sldChg>
      <pc:sldChg chg="addSp delSp modSp mod">
        <pc:chgData name="Marco Jaros" userId="e6606381-b755-43ef-95f2-e52bdb381269" providerId="ADAL" clId="{7411387F-68C1-433E-B26E-E749ECD7CF45}" dt="2025-01-19T19:55:10.802" v="2632" actId="1076"/>
        <pc:sldMkLst>
          <pc:docMk/>
          <pc:sldMk cId="1909911682" sldId="359"/>
        </pc:sldMkLst>
        <pc:spChg chg="add del">
          <ac:chgData name="Marco Jaros" userId="e6606381-b755-43ef-95f2-e52bdb381269" providerId="ADAL" clId="{7411387F-68C1-433E-B26E-E749ECD7CF45}" dt="2025-01-19T19:55:00.867" v="2625" actId="478"/>
          <ac:spMkLst>
            <pc:docMk/>
            <pc:sldMk cId="1909911682" sldId="359"/>
            <ac:spMk id="2" creationId="{DE4B83E7-7617-B3DA-31A3-7DADDC1E569A}"/>
          </ac:spMkLst>
        </pc:spChg>
        <pc:spChg chg="add">
          <ac:chgData name="Marco Jaros" userId="e6606381-b755-43ef-95f2-e52bdb381269" providerId="ADAL" clId="{7411387F-68C1-433E-B26E-E749ECD7CF45}" dt="2025-01-19T19:55:01.728" v="2626"/>
          <ac:spMkLst>
            <pc:docMk/>
            <pc:sldMk cId="1909911682" sldId="359"/>
            <ac:spMk id="3" creationId="{DEBADDCE-3B70-A655-7E34-7FF149EA4A8A}"/>
          </ac:spMkLst>
        </pc:spChg>
        <pc:spChg chg="mod">
          <ac:chgData name="Marco Jaros" userId="e6606381-b755-43ef-95f2-e52bdb381269" providerId="ADAL" clId="{7411387F-68C1-433E-B26E-E749ECD7CF45}" dt="2025-01-19T19:54:45.638" v="2621" actId="20577"/>
          <ac:spMkLst>
            <pc:docMk/>
            <pc:sldMk cId="1909911682" sldId="359"/>
            <ac:spMk id="7" creationId="{16006350-5F4C-875B-9C13-1DCBABE640B8}"/>
          </ac:spMkLst>
        </pc:spChg>
        <pc:spChg chg="mod">
          <ac:chgData name="Marco Jaros" userId="e6606381-b755-43ef-95f2-e52bdb381269" providerId="ADAL" clId="{7411387F-68C1-433E-B26E-E749ECD7CF45}" dt="2025-01-19T19:53:47.869" v="2559" actId="20577"/>
          <ac:spMkLst>
            <pc:docMk/>
            <pc:sldMk cId="1909911682" sldId="359"/>
            <ac:spMk id="8" creationId="{D61061A5-B36F-109E-95E4-CAFE7F7AA2A4}"/>
          </ac:spMkLst>
        </pc:spChg>
        <pc:spChg chg="mod">
          <ac:chgData name="Marco Jaros" userId="e6606381-b755-43ef-95f2-e52bdb381269" providerId="ADAL" clId="{7411387F-68C1-433E-B26E-E749ECD7CF45}" dt="2025-01-19T19:53:41.280" v="2546" actId="20577"/>
          <ac:spMkLst>
            <pc:docMk/>
            <pc:sldMk cId="1909911682" sldId="359"/>
            <ac:spMk id="2216" creationId="{884054EC-A94B-FE12-992C-B90B7B76A00D}"/>
          </ac:spMkLst>
        </pc:spChg>
        <pc:picChg chg="add mod">
          <ac:chgData name="Marco Jaros" userId="e6606381-b755-43ef-95f2-e52bdb381269" providerId="ADAL" clId="{7411387F-68C1-433E-B26E-E749ECD7CF45}" dt="2025-01-19T19:55:10.802" v="2632" actId="1076"/>
          <ac:picMkLst>
            <pc:docMk/>
            <pc:sldMk cId="1909911682" sldId="359"/>
            <ac:picMk id="4" creationId="{53EA5078-F7FB-3B57-5EC5-C78AA4FB87B6}"/>
          </ac:picMkLst>
        </pc:picChg>
        <pc:picChg chg="del mod">
          <ac:chgData name="Marco Jaros" userId="e6606381-b755-43ef-95f2-e52bdb381269" providerId="ADAL" clId="{7411387F-68C1-433E-B26E-E749ECD7CF45}" dt="2025-01-19T19:54:56.394" v="2623" actId="478"/>
          <ac:picMkLst>
            <pc:docMk/>
            <pc:sldMk cId="1909911682" sldId="359"/>
            <ac:picMk id="10" creationId="{7A7D64B1-345B-0EE6-CE65-922CBA3928DD}"/>
          </ac:picMkLst>
        </pc:picChg>
      </pc:sldChg>
      <pc:sldChg chg="addSp modSp add mod">
        <pc:chgData name="Marco Jaros" userId="e6606381-b755-43ef-95f2-e52bdb381269" providerId="ADAL" clId="{7411387F-68C1-433E-B26E-E749ECD7CF45}" dt="2025-01-19T19:57:46.409" v="2727" actId="20577"/>
        <pc:sldMkLst>
          <pc:docMk/>
          <pc:sldMk cId="1299226689" sldId="363"/>
        </pc:sldMkLst>
        <pc:spChg chg="add">
          <ac:chgData name="Marco Jaros" userId="e6606381-b755-43ef-95f2-e52bdb381269" providerId="ADAL" clId="{7411387F-68C1-433E-B26E-E749ECD7CF45}" dt="2025-01-19T19:55:49.837" v="2649"/>
          <ac:spMkLst>
            <pc:docMk/>
            <pc:sldMk cId="1299226689" sldId="363"/>
            <ac:spMk id="2" creationId="{F573E44C-AA63-7C85-4EBF-9237FF92C4C4}"/>
          </ac:spMkLst>
        </pc:spChg>
        <pc:spChg chg="mod">
          <ac:chgData name="Marco Jaros" userId="e6606381-b755-43ef-95f2-e52bdb381269" providerId="ADAL" clId="{7411387F-68C1-433E-B26E-E749ECD7CF45}" dt="2025-01-19T19:57:46.409" v="2727" actId="20577"/>
          <ac:spMkLst>
            <pc:docMk/>
            <pc:sldMk cId="1299226689" sldId="363"/>
            <ac:spMk id="7" creationId="{37485844-3CE7-E152-405A-85DEA7DD8B50}"/>
          </ac:spMkLst>
        </pc:spChg>
        <pc:spChg chg="mod">
          <ac:chgData name="Marco Jaros" userId="e6606381-b755-43ef-95f2-e52bdb381269" providerId="ADAL" clId="{7411387F-68C1-433E-B26E-E749ECD7CF45}" dt="2025-01-19T19:56:32.154" v="2681" actId="20577"/>
          <ac:spMkLst>
            <pc:docMk/>
            <pc:sldMk cId="1299226689" sldId="363"/>
            <ac:spMk id="8" creationId="{8CD4D7CE-950A-239E-8C0D-3D830927EAEF}"/>
          </ac:spMkLst>
        </pc:spChg>
        <pc:spChg chg="mod">
          <ac:chgData name="Marco Jaros" userId="e6606381-b755-43ef-95f2-e52bdb381269" providerId="ADAL" clId="{7411387F-68C1-433E-B26E-E749ECD7CF45}" dt="2025-01-19T19:55:58.583" v="2669" actId="20577"/>
          <ac:spMkLst>
            <pc:docMk/>
            <pc:sldMk cId="1299226689" sldId="363"/>
            <ac:spMk id="2216" creationId="{8987CF17-3DA1-FB69-B426-B89C1B6FE7B2}"/>
          </ac:spMkLst>
        </pc:spChg>
        <pc:picChg chg="add mod">
          <ac:chgData name="Marco Jaros" userId="e6606381-b755-43ef-95f2-e52bdb381269" providerId="ADAL" clId="{7411387F-68C1-433E-B26E-E749ECD7CF45}" dt="2025-01-19T19:55:54.844" v="2653" actId="1076"/>
          <ac:picMkLst>
            <pc:docMk/>
            <pc:sldMk cId="1299226689" sldId="363"/>
            <ac:picMk id="3" creationId="{F1BE0475-794E-AB00-4E56-540E0A2C8F6A}"/>
          </ac:picMkLst>
        </pc:picChg>
        <pc:picChg chg="mod">
          <ac:chgData name="Marco Jaros" userId="e6606381-b755-43ef-95f2-e52bdb381269" providerId="ADAL" clId="{7411387F-68C1-433E-B26E-E749ECD7CF45}" dt="2025-01-19T19:55:48.411" v="2648" actId="1076"/>
          <ac:picMkLst>
            <pc:docMk/>
            <pc:sldMk cId="1299226689" sldId="363"/>
            <ac:picMk id="4" creationId="{FD1788A7-8777-E465-E372-A683A3567FED}"/>
          </ac:picMkLst>
        </pc:picChg>
      </pc:sldChg>
      <pc:sldChg chg="modSp add del mod">
        <pc:chgData name="Marco Jaros" userId="e6606381-b755-43ef-95f2-e52bdb381269" providerId="ADAL" clId="{7411387F-68C1-433E-B26E-E749ECD7CF45}" dt="2025-01-19T19:55:31.470" v="2646" actId="47"/>
        <pc:sldMkLst>
          <pc:docMk/>
          <pc:sldMk cId="3343882430" sldId="363"/>
        </pc:sldMkLst>
        <pc:spChg chg="mod">
          <ac:chgData name="Marco Jaros" userId="e6606381-b755-43ef-95f2-e52bdb381269" providerId="ADAL" clId="{7411387F-68C1-433E-B26E-E749ECD7CF45}" dt="2025-01-19T19:55:28.798" v="2645" actId="20577"/>
          <ac:spMkLst>
            <pc:docMk/>
            <pc:sldMk cId="3343882430" sldId="363"/>
            <ac:spMk id="2216" creationId="{252CBAA2-A8BC-29FA-101C-87BC356CBA29}"/>
          </ac:spMkLst>
        </pc:spChg>
      </pc:sldChg>
      <pc:sldChg chg="addSp modSp add mod">
        <pc:chgData name="Marco Jaros" userId="e6606381-b755-43ef-95f2-e52bdb381269" providerId="ADAL" clId="{7411387F-68C1-433E-B26E-E749ECD7CF45}" dt="2025-01-20T21:02:38.969" v="3206" actId="1076"/>
        <pc:sldMkLst>
          <pc:docMk/>
          <pc:sldMk cId="3173775853" sldId="365"/>
        </pc:sldMkLst>
        <pc:spChg chg="mod">
          <ac:chgData name="Marco Jaros" userId="e6606381-b755-43ef-95f2-e52bdb381269" providerId="ADAL" clId="{7411387F-68C1-433E-B26E-E749ECD7CF45}" dt="2025-01-20T21:01:51.699" v="3195"/>
          <ac:spMkLst>
            <pc:docMk/>
            <pc:sldMk cId="3173775853" sldId="365"/>
            <ac:spMk id="3" creationId="{56EB8A9F-D5CC-EBDC-E280-36A57ED4BFFD}"/>
          </ac:spMkLst>
        </pc:spChg>
        <pc:spChg chg="mod">
          <ac:chgData name="Marco Jaros" userId="e6606381-b755-43ef-95f2-e52bdb381269" providerId="ADAL" clId="{7411387F-68C1-433E-B26E-E749ECD7CF45}" dt="2025-01-20T21:01:51.699" v="3195"/>
          <ac:spMkLst>
            <pc:docMk/>
            <pc:sldMk cId="3173775853" sldId="365"/>
            <ac:spMk id="4" creationId="{94951450-A49B-A75E-BAA4-4D029C333DA0}"/>
          </ac:spMkLst>
        </pc:spChg>
        <pc:spChg chg="mod">
          <ac:chgData name="Marco Jaros" userId="e6606381-b755-43ef-95f2-e52bdb381269" providerId="ADAL" clId="{7411387F-68C1-433E-B26E-E749ECD7CF45}" dt="2025-01-20T20:02:40.088" v="2857" actId="20577"/>
          <ac:spMkLst>
            <pc:docMk/>
            <pc:sldMk cId="3173775853" sldId="365"/>
            <ac:spMk id="6" creationId="{F2867757-2082-2318-80B3-DD053AE2B20C}"/>
          </ac:spMkLst>
        </pc:spChg>
        <pc:spChg chg="add mod">
          <ac:chgData name="Marco Jaros" userId="e6606381-b755-43ef-95f2-e52bdb381269" providerId="ADAL" clId="{7411387F-68C1-433E-B26E-E749ECD7CF45}" dt="2025-01-20T21:02:30.297" v="3203" actId="1076"/>
          <ac:spMkLst>
            <pc:docMk/>
            <pc:sldMk cId="3173775853" sldId="365"/>
            <ac:spMk id="9" creationId="{7EB69C4B-677E-1FC1-4C3A-22FBEE4D3099}"/>
          </ac:spMkLst>
        </pc:spChg>
        <pc:spChg chg="mod">
          <ac:chgData name="Marco Jaros" userId="e6606381-b755-43ef-95f2-e52bdb381269" providerId="ADAL" clId="{7411387F-68C1-433E-B26E-E749ECD7CF45}" dt="2025-01-20T21:02:38.969" v="3206" actId="1076"/>
          <ac:spMkLst>
            <pc:docMk/>
            <pc:sldMk cId="3173775853" sldId="365"/>
            <ac:spMk id="2216" creationId="{D8E10A2C-A89A-3F07-4CF3-93CEA8411942}"/>
          </ac:spMkLst>
        </pc:spChg>
        <pc:spChg chg="mod">
          <ac:chgData name="Marco Jaros" userId="e6606381-b755-43ef-95f2-e52bdb381269" providerId="ADAL" clId="{7411387F-68C1-433E-B26E-E749ECD7CF45}" dt="2025-01-20T20:02:56.232" v="2890" actId="20577"/>
          <ac:spMkLst>
            <pc:docMk/>
            <pc:sldMk cId="3173775853" sldId="365"/>
            <ac:spMk id="2219" creationId="{372D19B0-4ACE-889A-0156-FE0B92B70160}"/>
          </ac:spMkLst>
        </pc:spChg>
        <pc:spChg chg="mod">
          <ac:chgData name="Marco Jaros" userId="e6606381-b755-43ef-95f2-e52bdb381269" providerId="ADAL" clId="{7411387F-68C1-433E-B26E-E749ECD7CF45}" dt="2025-01-20T20:07:02.368" v="3051" actId="20577"/>
          <ac:spMkLst>
            <pc:docMk/>
            <pc:sldMk cId="3173775853" sldId="365"/>
            <ac:spMk id="2221" creationId="{C0169A74-204B-13EB-29EB-4D99B7FB8B89}"/>
          </ac:spMkLst>
        </pc:spChg>
        <pc:grpChg chg="add mod">
          <ac:chgData name="Marco Jaros" userId="e6606381-b755-43ef-95f2-e52bdb381269" providerId="ADAL" clId="{7411387F-68C1-433E-B26E-E749ECD7CF45}" dt="2025-01-20T21:01:55.054" v="3196" actId="1076"/>
          <ac:grpSpMkLst>
            <pc:docMk/>
            <pc:sldMk cId="3173775853" sldId="365"/>
            <ac:grpSpMk id="2" creationId="{39099E80-910A-C8D0-6B38-16288A2052A7}"/>
          </ac:grpSpMkLst>
        </pc:grpChg>
        <pc:picChg chg="mod">
          <ac:chgData name="Marco Jaros" userId="e6606381-b755-43ef-95f2-e52bdb381269" providerId="ADAL" clId="{7411387F-68C1-433E-B26E-E749ECD7CF45}" dt="2025-01-20T21:02:23.669" v="3202" actId="1076"/>
          <ac:picMkLst>
            <pc:docMk/>
            <pc:sldMk cId="3173775853" sldId="365"/>
            <ac:picMk id="2225" creationId="{C0856EB0-32B5-F498-A6FD-D4395E6FB138}"/>
          </ac:picMkLst>
        </pc:picChg>
      </pc:sldChg>
      <pc:sldChg chg="addSp delSp modSp add del mod">
        <pc:chgData name="Marco Jaros" userId="e6606381-b755-43ef-95f2-e52bdb381269" providerId="ADAL" clId="{7411387F-68C1-433E-B26E-E749ECD7CF45}" dt="2025-01-20T20:04:45.195" v="2946" actId="47"/>
        <pc:sldMkLst>
          <pc:docMk/>
          <pc:sldMk cId="1189233067" sldId="366"/>
        </pc:sldMkLst>
        <pc:spChg chg="del mod">
          <ac:chgData name="Marco Jaros" userId="e6606381-b755-43ef-95f2-e52bdb381269" providerId="ADAL" clId="{7411387F-68C1-433E-B26E-E749ECD7CF45}" dt="2025-01-20T20:04:21.713" v="2937" actId="478"/>
          <ac:spMkLst>
            <pc:docMk/>
            <pc:sldMk cId="1189233067" sldId="366"/>
            <ac:spMk id="6" creationId="{C093F399-C2F8-E03A-3B15-C4BDA4A9B710}"/>
          </ac:spMkLst>
        </pc:spChg>
        <pc:spChg chg="del">
          <ac:chgData name="Marco Jaros" userId="e6606381-b755-43ef-95f2-e52bdb381269" providerId="ADAL" clId="{7411387F-68C1-433E-B26E-E749ECD7CF45}" dt="2025-01-20T20:04:19.159" v="2935" actId="478"/>
          <ac:spMkLst>
            <pc:docMk/>
            <pc:sldMk cId="1189233067" sldId="366"/>
            <ac:spMk id="8" creationId="{5AAA37BB-CB6C-8467-9DB4-B0CDE9894EBA}"/>
          </ac:spMkLst>
        </pc:spChg>
        <pc:spChg chg="mod">
          <ac:chgData name="Marco Jaros" userId="e6606381-b755-43ef-95f2-e52bdb381269" providerId="ADAL" clId="{7411387F-68C1-433E-B26E-E749ECD7CF45}" dt="2025-01-20T20:04:15.659" v="2933" actId="20577"/>
          <ac:spMkLst>
            <pc:docMk/>
            <pc:sldMk cId="1189233067" sldId="366"/>
            <ac:spMk id="2216" creationId="{5440E036-201A-2AE4-9E02-34B43FBE591B}"/>
          </ac:spMkLst>
        </pc:spChg>
        <pc:spChg chg="del">
          <ac:chgData name="Marco Jaros" userId="e6606381-b755-43ef-95f2-e52bdb381269" providerId="ADAL" clId="{7411387F-68C1-433E-B26E-E749ECD7CF45}" dt="2025-01-20T20:04:23.399" v="2938" actId="478"/>
          <ac:spMkLst>
            <pc:docMk/>
            <pc:sldMk cId="1189233067" sldId="366"/>
            <ac:spMk id="2221" creationId="{3BC0F177-B9F2-842F-F4A1-0CC0C7EB7833}"/>
          </ac:spMkLst>
        </pc:spChg>
        <pc:picChg chg="del mod">
          <ac:chgData name="Marco Jaros" userId="e6606381-b755-43ef-95f2-e52bdb381269" providerId="ADAL" clId="{7411387F-68C1-433E-B26E-E749ECD7CF45}" dt="2025-01-20T20:04:19.159" v="2935" actId="478"/>
          <ac:picMkLst>
            <pc:docMk/>
            <pc:sldMk cId="1189233067" sldId="366"/>
            <ac:picMk id="5" creationId="{530D821C-A11D-F494-C448-D13154A31A6B}"/>
          </ac:picMkLst>
        </pc:picChg>
        <pc:picChg chg="del">
          <ac:chgData name="Marco Jaros" userId="e6606381-b755-43ef-95f2-e52bdb381269" providerId="ADAL" clId="{7411387F-68C1-433E-B26E-E749ECD7CF45}" dt="2025-01-20T20:04:19.159" v="2935" actId="478"/>
          <ac:picMkLst>
            <pc:docMk/>
            <pc:sldMk cId="1189233067" sldId="366"/>
            <ac:picMk id="7" creationId="{1BAFD034-7E3C-AFBC-D113-B5B06E0002AC}"/>
          </ac:picMkLst>
        </pc:picChg>
        <pc:picChg chg="del">
          <ac:chgData name="Marco Jaros" userId="e6606381-b755-43ef-95f2-e52bdb381269" providerId="ADAL" clId="{7411387F-68C1-433E-B26E-E749ECD7CF45}" dt="2025-01-20T20:04:23.399" v="2938" actId="478"/>
          <ac:picMkLst>
            <pc:docMk/>
            <pc:sldMk cId="1189233067" sldId="366"/>
            <ac:picMk id="11" creationId="{335958E7-04E4-BA8B-85B3-92CAD01A6A2B}"/>
          </ac:picMkLst>
        </pc:picChg>
        <pc:picChg chg="add del mod">
          <ac:chgData name="Marco Jaros" userId="e6606381-b755-43ef-95f2-e52bdb381269" providerId="ADAL" clId="{7411387F-68C1-433E-B26E-E749ECD7CF45}" dt="2025-01-20T20:04:31.020" v="2942" actId="478"/>
          <ac:picMkLst>
            <pc:docMk/>
            <pc:sldMk cId="1189233067" sldId="366"/>
            <ac:picMk id="2224" creationId="{E4EAD81D-0CA0-D6C8-2F47-C9D6EDB2FC03}"/>
          </ac:picMkLst>
        </pc:picChg>
        <pc:picChg chg="del">
          <ac:chgData name="Marco Jaros" userId="e6606381-b755-43ef-95f2-e52bdb381269" providerId="ADAL" clId="{7411387F-68C1-433E-B26E-E749ECD7CF45}" dt="2025-01-20T20:04:23.399" v="2938" actId="478"/>
          <ac:picMkLst>
            <pc:docMk/>
            <pc:sldMk cId="1189233067" sldId="366"/>
            <ac:picMk id="2225" creationId="{ABCE5DFD-C4D7-C312-B6A6-021D401FA095}"/>
          </ac:picMkLst>
        </pc:picChg>
      </pc:sldChg>
      <pc:sldChg chg="modSp add mod ord">
        <pc:chgData name="Marco Jaros" userId="e6606381-b755-43ef-95f2-e52bdb381269" providerId="ADAL" clId="{7411387F-68C1-433E-B26E-E749ECD7CF45}" dt="2025-01-20T20:11:03.151" v="3189" actId="114"/>
        <pc:sldMkLst>
          <pc:docMk/>
          <pc:sldMk cId="3018706528" sldId="367"/>
        </pc:sldMkLst>
        <pc:spChg chg="mod">
          <ac:chgData name="Marco Jaros" userId="e6606381-b755-43ef-95f2-e52bdb381269" providerId="ADAL" clId="{7411387F-68C1-433E-B26E-E749ECD7CF45}" dt="2025-01-20T20:11:03.151" v="3189" actId="114"/>
          <ac:spMkLst>
            <pc:docMk/>
            <pc:sldMk cId="3018706528" sldId="367"/>
            <ac:spMk id="2128" creationId="{78A4BB94-377A-F897-F753-E77DFD086AD1}"/>
          </ac:spMkLst>
        </pc:spChg>
        <pc:spChg chg="mod">
          <ac:chgData name="Marco Jaros" userId="e6606381-b755-43ef-95f2-e52bdb381269" providerId="ADAL" clId="{7411387F-68C1-433E-B26E-E749ECD7CF45}" dt="2025-01-20T20:10:59.825" v="3188" actId="114"/>
          <ac:spMkLst>
            <pc:docMk/>
            <pc:sldMk cId="3018706528" sldId="367"/>
            <ac:spMk id="2129" creationId="{B7E8BE56-5191-882C-8909-967C2AE388AF}"/>
          </ac:spMkLst>
        </pc:spChg>
        <pc:picChg chg="mod">
          <ac:chgData name="Marco Jaros" userId="e6606381-b755-43ef-95f2-e52bdb381269" providerId="ADAL" clId="{7411387F-68C1-433E-B26E-E749ECD7CF45}" dt="2025-01-20T20:09:47.652" v="3172" actId="1076"/>
          <ac:picMkLst>
            <pc:docMk/>
            <pc:sldMk cId="3018706528" sldId="367"/>
            <ac:picMk id="2127" creationId="{2B0B3163-2D8B-6DE9-4527-5DD8E583615A}"/>
          </ac:picMkLst>
        </pc:picChg>
      </pc:sldChg>
      <pc:sldMasterChg chg="delSldLayout modSldLayout">
        <pc:chgData name="Marco Jaros" userId="e6606381-b755-43ef-95f2-e52bdb381269" providerId="ADAL" clId="{7411387F-68C1-433E-B26E-E749ECD7CF45}" dt="2025-01-20T19:54:22.504" v="2831" actId="47"/>
        <pc:sldMasterMkLst>
          <pc:docMk/>
          <pc:sldMasterMk cId="0" sldId="2147483683"/>
        </pc:sldMasterMkLst>
        <pc:sldLayoutChg chg="modSp mod">
          <pc:chgData name="Marco Jaros" userId="e6606381-b755-43ef-95f2-e52bdb381269" providerId="ADAL" clId="{7411387F-68C1-433E-B26E-E749ECD7CF45}" dt="2025-01-18T13:19:28.714" v="612" actId="1076"/>
          <pc:sldLayoutMkLst>
            <pc:docMk/>
            <pc:sldMasterMk cId="0" sldId="2147483683"/>
            <pc:sldLayoutMk cId="0" sldId="2147483648"/>
          </pc:sldLayoutMkLst>
          <pc:picChg chg="mod">
            <ac:chgData name="Marco Jaros" userId="e6606381-b755-43ef-95f2-e52bdb381269" providerId="ADAL" clId="{7411387F-68C1-433E-B26E-E749ECD7CF45}" dt="2025-01-18T13:19:28.714" v="612" actId="1076"/>
            <ac:picMkLst>
              <pc:docMk/>
              <pc:sldMasterMk cId="0" sldId="2147483683"/>
              <pc:sldLayoutMk cId="0" sldId="2147483648"/>
              <ac:picMk id="14" creationId="{00000000-0000-0000-0000-000000000000}"/>
            </ac:picMkLst>
          </pc:picChg>
        </pc:sldLayoutChg>
        <pc:sldLayoutChg chg="del">
          <pc:chgData name="Marco Jaros" userId="e6606381-b755-43ef-95f2-e52bdb381269" providerId="ADAL" clId="{7411387F-68C1-433E-B26E-E749ECD7CF45}" dt="2025-01-20T19:54:22.504" v="2831" actId="47"/>
          <pc:sldLayoutMkLst>
            <pc:docMk/>
            <pc:sldMasterMk cId="0" sldId="2147483683"/>
            <pc:sldLayoutMk cId="0" sldId="2147483650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3"/>
            <pc:sldLayoutMk cId="0" sldId="2147483721"/>
          </pc:sldLayoutMkLst>
        </pc:sldLayoutChg>
      </pc:sldMasterChg>
      <pc:sldMasterChg chg="del delSldLayout">
        <pc:chgData name="Marco Jaros" userId="e6606381-b755-43ef-95f2-e52bdb381269" providerId="ADAL" clId="{7411387F-68C1-433E-B26E-E749ECD7CF45}" dt="2025-01-20T19:54:09.678" v="2830" actId="47"/>
        <pc:sldMasterMkLst>
          <pc:docMk/>
          <pc:sldMasterMk cId="0" sldId="2147483684"/>
        </pc:sldMasterMkLst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68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1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23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2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2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2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3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3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4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5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6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6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6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6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3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77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8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19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20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21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2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2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2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1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2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3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4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5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6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37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40"/>
          </pc:sldLayoutMkLst>
        </pc:sldLayoutChg>
        <pc:sldLayoutChg chg="del">
          <pc:chgData name="Marco Jaros" userId="e6606381-b755-43ef-95f2-e52bdb381269" providerId="ADAL" clId="{7411387F-68C1-433E-B26E-E749ECD7CF45}" dt="2025-01-20T19:54:09.678" v="2830" actId="47"/>
          <pc:sldLayoutMkLst>
            <pc:docMk/>
            <pc:sldMasterMk cId="0" sldId="2147483684"/>
            <pc:sldLayoutMk cId="0" sldId="2147483843"/>
          </pc:sldLayoutMkLst>
        </pc:sldLayoutChg>
      </pc:sldMasterChg>
    </pc:docChg>
  </pc:docChgLst>
  <pc:docChgLst>
    <pc:chgData name="Marco Jaros" userId="S::mja135191@stud.gibb.ch::e6606381-b755-43ef-95f2-e52bdb381269" providerId="AD" clId="Web-{915E3B05-7DFB-44F9-BFA7-BAB5AAC70592}"/>
    <pc:docChg chg="addSld delSld modSld">
      <pc:chgData name="Marco Jaros" userId="S::mja135191@stud.gibb.ch::e6606381-b755-43ef-95f2-e52bdb381269" providerId="AD" clId="Web-{915E3B05-7DFB-44F9-BFA7-BAB5AAC70592}" dt="2025-01-20T10:35:47.541" v="9"/>
      <pc:docMkLst>
        <pc:docMk/>
      </pc:docMkLst>
      <pc:sldChg chg="modSp">
        <pc:chgData name="Marco Jaros" userId="S::mja135191@stud.gibb.ch::e6606381-b755-43ef-95f2-e52bdb381269" providerId="AD" clId="Web-{915E3B05-7DFB-44F9-BFA7-BAB5AAC70592}" dt="2025-01-20T10:35:37.103" v="5" actId="14100"/>
        <pc:sldMkLst>
          <pc:docMk/>
          <pc:sldMk cId="0" sldId="303"/>
        </pc:sldMkLst>
        <pc:spChg chg="mod">
          <ac:chgData name="Marco Jaros" userId="S::mja135191@stud.gibb.ch::e6606381-b755-43ef-95f2-e52bdb381269" providerId="AD" clId="Web-{915E3B05-7DFB-44F9-BFA7-BAB5AAC70592}" dt="2025-01-20T10:35:37.103" v="5" actId="14100"/>
          <ac:spMkLst>
            <pc:docMk/>
            <pc:sldMk cId="0" sldId="303"/>
            <ac:spMk id="12181" creationId="{00000000-0000-0000-0000-000000000000}"/>
          </ac:spMkLst>
        </pc:spChg>
      </pc:sldChg>
      <pc:sldChg chg="add del">
        <pc:chgData name="Marco Jaros" userId="S::mja135191@stud.gibb.ch::e6606381-b755-43ef-95f2-e52bdb381269" providerId="AD" clId="Web-{915E3B05-7DFB-44F9-BFA7-BAB5AAC70592}" dt="2025-01-20T10:35:46.462" v="6"/>
        <pc:sldMkLst>
          <pc:docMk/>
          <pc:sldMk cId="2595940139" sldId="333"/>
        </pc:sldMkLst>
      </pc:sldChg>
      <pc:sldChg chg="add del">
        <pc:chgData name="Marco Jaros" userId="S::mja135191@stud.gibb.ch::e6606381-b755-43ef-95f2-e52bdb381269" providerId="AD" clId="Web-{915E3B05-7DFB-44F9-BFA7-BAB5AAC70592}" dt="2025-01-20T10:35:46.806" v="7"/>
        <pc:sldMkLst>
          <pc:docMk/>
          <pc:sldMk cId="2210874843" sldId="334"/>
        </pc:sldMkLst>
      </pc:sldChg>
      <pc:sldChg chg="add del">
        <pc:chgData name="Marco Jaros" userId="S::mja135191@stud.gibb.ch::e6606381-b755-43ef-95f2-e52bdb381269" providerId="AD" clId="Web-{915E3B05-7DFB-44F9-BFA7-BAB5AAC70592}" dt="2025-01-20T10:35:47.166" v="8"/>
        <pc:sldMkLst>
          <pc:docMk/>
          <pc:sldMk cId="46026680" sldId="335"/>
        </pc:sldMkLst>
      </pc:sldChg>
      <pc:sldChg chg="add del">
        <pc:chgData name="Marco Jaros" userId="S::mja135191@stud.gibb.ch::e6606381-b755-43ef-95f2-e52bdb381269" providerId="AD" clId="Web-{915E3B05-7DFB-44F9-BFA7-BAB5AAC70592}" dt="2025-01-20T10:35:47.541" v="9"/>
        <pc:sldMkLst>
          <pc:docMk/>
          <pc:sldMk cId="2708822388" sldId="343"/>
        </pc:sldMkLst>
      </pc:sldChg>
    </pc:docChg>
  </pc:docChgLst>
  <pc:docChgLst>
    <pc:chgData name="Maurice Däppen" userId="8e4642ad-ba64-48de-af65-ef5d1554ef27" providerId="ADAL" clId="{F959AB9E-65E2-4CA6-826D-105F0316B452}"/>
    <pc:docChg chg="undo custSel delSld modSld">
      <pc:chgData name="Maurice Däppen" userId="8e4642ad-ba64-48de-af65-ef5d1554ef27" providerId="ADAL" clId="{F959AB9E-65E2-4CA6-826D-105F0316B452}" dt="2025-01-20T09:41:56.376" v="336" actId="1076"/>
      <pc:docMkLst>
        <pc:docMk/>
      </pc:docMkLst>
      <pc:sldChg chg="del">
        <pc:chgData name="Maurice Däppen" userId="8e4642ad-ba64-48de-af65-ef5d1554ef27" providerId="ADAL" clId="{F959AB9E-65E2-4CA6-826D-105F0316B452}" dt="2025-01-20T09:06:10.273" v="63" actId="47"/>
        <pc:sldMkLst>
          <pc:docMk/>
          <pc:sldMk cId="0" sldId="289"/>
        </pc:sldMkLst>
      </pc:sldChg>
      <pc:sldChg chg="del">
        <pc:chgData name="Maurice Däppen" userId="8e4642ad-ba64-48de-af65-ef5d1554ef27" providerId="ADAL" clId="{F959AB9E-65E2-4CA6-826D-105F0316B452}" dt="2025-01-20T09:06:12.062" v="64" actId="47"/>
        <pc:sldMkLst>
          <pc:docMk/>
          <pc:sldMk cId="0" sldId="290"/>
        </pc:sldMkLst>
      </pc:sldChg>
      <pc:sldChg chg="del">
        <pc:chgData name="Maurice Däppen" userId="8e4642ad-ba64-48de-af65-ef5d1554ef27" providerId="ADAL" clId="{F959AB9E-65E2-4CA6-826D-105F0316B452}" dt="2025-01-20T09:06:13.627" v="65" actId="47"/>
        <pc:sldMkLst>
          <pc:docMk/>
          <pc:sldMk cId="0" sldId="291"/>
        </pc:sldMkLst>
      </pc:sldChg>
      <pc:sldChg chg="del">
        <pc:chgData name="Maurice Däppen" userId="8e4642ad-ba64-48de-af65-ef5d1554ef27" providerId="ADAL" clId="{F959AB9E-65E2-4CA6-826D-105F0316B452}" dt="2025-01-20T09:06:14.819" v="66" actId="47"/>
        <pc:sldMkLst>
          <pc:docMk/>
          <pc:sldMk cId="0" sldId="292"/>
        </pc:sldMkLst>
      </pc:sldChg>
      <pc:sldChg chg="del">
        <pc:chgData name="Maurice Däppen" userId="8e4642ad-ba64-48de-af65-ef5d1554ef27" providerId="ADAL" clId="{F959AB9E-65E2-4CA6-826D-105F0316B452}" dt="2025-01-20T09:06:15.500" v="67" actId="47"/>
        <pc:sldMkLst>
          <pc:docMk/>
          <pc:sldMk cId="0" sldId="293"/>
        </pc:sldMkLst>
      </pc:sldChg>
      <pc:sldChg chg="modSp mod">
        <pc:chgData name="Maurice Däppen" userId="8e4642ad-ba64-48de-af65-ef5d1554ef27" providerId="ADAL" clId="{F959AB9E-65E2-4CA6-826D-105F0316B452}" dt="2025-01-20T09:41:35.451" v="333"/>
        <pc:sldMkLst>
          <pc:docMk/>
          <pc:sldMk cId="2354806444" sldId="313"/>
        </pc:sldMkLst>
        <pc:spChg chg="mod">
          <ac:chgData name="Maurice Däppen" userId="8e4642ad-ba64-48de-af65-ef5d1554ef27" providerId="ADAL" clId="{F959AB9E-65E2-4CA6-826D-105F0316B452}" dt="2025-01-20T09:41:35.451" v="333"/>
          <ac:spMkLst>
            <pc:docMk/>
            <pc:sldMk cId="2354806444" sldId="313"/>
            <ac:spMk id="2185" creationId="{88ED96C7-F9A0-4DB3-BA69-392509732A1E}"/>
          </ac:spMkLst>
        </pc:spChg>
      </pc:sldChg>
      <pc:sldChg chg="modSp mod">
        <pc:chgData name="Maurice Däppen" userId="8e4642ad-ba64-48de-af65-ef5d1554ef27" providerId="ADAL" clId="{F959AB9E-65E2-4CA6-826D-105F0316B452}" dt="2025-01-20T09:41:56.376" v="336" actId="1076"/>
        <pc:sldMkLst>
          <pc:docMk/>
          <pc:sldMk cId="4021791043" sldId="314"/>
        </pc:sldMkLst>
        <pc:spChg chg="mod">
          <ac:chgData name="Maurice Däppen" userId="8e4642ad-ba64-48de-af65-ef5d1554ef27" providerId="ADAL" clId="{F959AB9E-65E2-4CA6-826D-105F0316B452}" dt="2025-01-20T09:41:56.376" v="336" actId="1076"/>
          <ac:spMkLst>
            <pc:docMk/>
            <pc:sldMk cId="4021791043" sldId="314"/>
            <ac:spMk id="2185" creationId="{E8AE4CBF-FCC0-31BE-1681-E716FB980173}"/>
          </ac:spMkLst>
        </pc:spChg>
      </pc:sldChg>
      <pc:sldChg chg="addSp modSp mod">
        <pc:chgData name="Maurice Däppen" userId="8e4642ad-ba64-48de-af65-ef5d1554ef27" providerId="ADAL" clId="{F959AB9E-65E2-4CA6-826D-105F0316B452}" dt="2025-01-20T09:41:19.416" v="332" actId="1076"/>
        <pc:sldMkLst>
          <pc:docMk/>
          <pc:sldMk cId="1944962402" sldId="316"/>
        </pc:sldMkLst>
        <pc:spChg chg="mod">
          <ac:chgData name="Maurice Däppen" userId="8e4642ad-ba64-48de-af65-ef5d1554ef27" providerId="ADAL" clId="{F959AB9E-65E2-4CA6-826D-105F0316B452}" dt="2025-01-20T09:41:19.416" v="332" actId="1076"/>
          <ac:spMkLst>
            <pc:docMk/>
            <pc:sldMk cId="1944962402" sldId="316"/>
            <ac:spMk id="2185" creationId="{9BCF0419-9066-7661-D595-38619C092F69}"/>
          </ac:spMkLst>
        </pc:spChg>
        <pc:picChg chg="add mod">
          <ac:chgData name="Maurice Däppen" userId="8e4642ad-ba64-48de-af65-ef5d1554ef27" providerId="ADAL" clId="{F959AB9E-65E2-4CA6-826D-105F0316B452}" dt="2025-01-20T09:40:32.269" v="329"/>
          <ac:picMkLst>
            <pc:docMk/>
            <pc:sldMk cId="1944962402" sldId="316"/>
            <ac:picMk id="2" creationId="{3AFDF443-8033-0A85-5D6A-7B18B28E0E76}"/>
          </ac:picMkLst>
        </pc:picChg>
      </pc:sldChg>
      <pc:sldChg chg="modSp mod">
        <pc:chgData name="Maurice Däppen" userId="8e4642ad-ba64-48de-af65-ef5d1554ef27" providerId="ADAL" clId="{F959AB9E-65E2-4CA6-826D-105F0316B452}" dt="2025-01-20T09:03:07.093" v="6" actId="20577"/>
        <pc:sldMkLst>
          <pc:docMk/>
          <pc:sldMk cId="2321971852" sldId="321"/>
        </pc:sldMkLst>
        <pc:spChg chg="mod">
          <ac:chgData name="Maurice Däppen" userId="8e4642ad-ba64-48de-af65-ef5d1554ef27" providerId="ADAL" clId="{F959AB9E-65E2-4CA6-826D-105F0316B452}" dt="2025-01-20T09:03:07.093" v="6" actId="20577"/>
          <ac:spMkLst>
            <pc:docMk/>
            <pc:sldMk cId="2321971852" sldId="321"/>
            <ac:spMk id="2216" creationId="{C2919D31-D5E6-D26B-A847-BEE154CFD7E5}"/>
          </ac:spMkLst>
        </pc:spChg>
      </pc:sldChg>
      <pc:sldChg chg="modSp mod">
        <pc:chgData name="Maurice Däppen" userId="8e4642ad-ba64-48de-af65-ef5d1554ef27" providerId="ADAL" clId="{F959AB9E-65E2-4CA6-826D-105F0316B452}" dt="2025-01-20T09:03:26.447" v="20" actId="20577"/>
        <pc:sldMkLst>
          <pc:docMk/>
          <pc:sldMk cId="1509524556" sldId="327"/>
        </pc:sldMkLst>
        <pc:spChg chg="mod">
          <ac:chgData name="Maurice Däppen" userId="8e4642ad-ba64-48de-af65-ef5d1554ef27" providerId="ADAL" clId="{F959AB9E-65E2-4CA6-826D-105F0316B452}" dt="2025-01-20T09:03:26.447" v="20" actId="20577"/>
          <ac:spMkLst>
            <pc:docMk/>
            <pc:sldMk cId="1509524556" sldId="327"/>
            <ac:spMk id="2216" creationId="{F0405F28-68C2-F914-CAA1-F008D9B4C8E7}"/>
          </ac:spMkLst>
        </pc:spChg>
      </pc:sldChg>
      <pc:sldChg chg="modSp mod">
        <pc:chgData name="Maurice Däppen" userId="8e4642ad-ba64-48de-af65-ef5d1554ef27" providerId="ADAL" clId="{F959AB9E-65E2-4CA6-826D-105F0316B452}" dt="2025-01-20T09:02:48.778" v="1" actId="6549"/>
        <pc:sldMkLst>
          <pc:docMk/>
          <pc:sldMk cId="771336390" sldId="329"/>
        </pc:sldMkLst>
        <pc:spChg chg="mod">
          <ac:chgData name="Maurice Däppen" userId="8e4642ad-ba64-48de-af65-ef5d1554ef27" providerId="ADAL" clId="{F959AB9E-65E2-4CA6-826D-105F0316B452}" dt="2025-01-20T09:02:48.778" v="1" actId="6549"/>
          <ac:spMkLst>
            <pc:docMk/>
            <pc:sldMk cId="771336390" sldId="329"/>
            <ac:spMk id="2216" creationId="{86E0C017-C809-32C0-6688-E457F4D579DA}"/>
          </ac:spMkLst>
        </pc:spChg>
      </pc:sldChg>
      <pc:sldChg chg="delSp mod">
        <pc:chgData name="Maurice Däppen" userId="8e4642ad-ba64-48de-af65-ef5d1554ef27" providerId="ADAL" clId="{F959AB9E-65E2-4CA6-826D-105F0316B452}" dt="2025-01-20T09:02:39.230" v="0" actId="478"/>
        <pc:sldMkLst>
          <pc:docMk/>
          <pc:sldMk cId="354829876" sldId="331"/>
        </pc:sldMkLst>
        <pc:spChg chg="del">
          <ac:chgData name="Maurice Däppen" userId="8e4642ad-ba64-48de-af65-ef5d1554ef27" providerId="ADAL" clId="{F959AB9E-65E2-4CA6-826D-105F0316B452}" dt="2025-01-20T09:02:39.230" v="0" actId="478"/>
          <ac:spMkLst>
            <pc:docMk/>
            <pc:sldMk cId="354829876" sldId="331"/>
            <ac:spMk id="6" creationId="{EFD10D88-DBAA-0803-2AE0-43A24761966B}"/>
          </ac:spMkLst>
        </pc:spChg>
      </pc:sldChg>
      <pc:sldChg chg="modSp mod">
        <pc:chgData name="Maurice Däppen" userId="8e4642ad-ba64-48de-af65-ef5d1554ef27" providerId="ADAL" clId="{F959AB9E-65E2-4CA6-826D-105F0316B452}" dt="2025-01-20T09:03:36.504" v="21" actId="6549"/>
        <pc:sldMkLst>
          <pc:docMk/>
          <pc:sldMk cId="156317591" sldId="332"/>
        </pc:sldMkLst>
        <pc:spChg chg="mod">
          <ac:chgData name="Maurice Däppen" userId="8e4642ad-ba64-48de-af65-ef5d1554ef27" providerId="ADAL" clId="{F959AB9E-65E2-4CA6-826D-105F0316B452}" dt="2025-01-20T09:03:36.504" v="21" actId="6549"/>
          <ac:spMkLst>
            <pc:docMk/>
            <pc:sldMk cId="156317591" sldId="332"/>
            <ac:spMk id="2216" creationId="{7CC3441D-8CE5-713A-1EB1-542B579F6E1F}"/>
          </ac:spMkLst>
        </pc:spChg>
      </pc:sldChg>
      <pc:sldChg chg="addSp delSp modSp mod">
        <pc:chgData name="Maurice Däppen" userId="8e4642ad-ba64-48de-af65-ef5d1554ef27" providerId="ADAL" clId="{F959AB9E-65E2-4CA6-826D-105F0316B452}" dt="2025-01-20T09:36:37.800" v="296" actId="1076"/>
        <pc:sldMkLst>
          <pc:docMk/>
          <pc:sldMk cId="1715144922" sldId="338"/>
        </pc:sldMkLst>
        <pc:spChg chg="mod">
          <ac:chgData name="Maurice Däppen" userId="8e4642ad-ba64-48de-af65-ef5d1554ef27" providerId="ADAL" clId="{F959AB9E-65E2-4CA6-826D-105F0316B452}" dt="2025-01-20T09:08:41.034" v="71" actId="207"/>
          <ac:spMkLst>
            <pc:docMk/>
            <pc:sldMk cId="1715144922" sldId="338"/>
            <ac:spMk id="3" creationId="{01EE38AF-6073-5DA8-3750-0BC7084D26FE}"/>
          </ac:spMkLst>
        </pc:spChg>
        <pc:spChg chg="mod">
          <ac:chgData name="Maurice Däppen" userId="8e4642ad-ba64-48de-af65-ef5d1554ef27" providerId="ADAL" clId="{F959AB9E-65E2-4CA6-826D-105F0316B452}" dt="2025-01-20T09:08:41.034" v="71" actId="207"/>
          <ac:spMkLst>
            <pc:docMk/>
            <pc:sldMk cId="1715144922" sldId="338"/>
            <ac:spMk id="4" creationId="{78563F87-05B8-37BD-E6FF-D0553A7D0315}"/>
          </ac:spMkLst>
        </pc:spChg>
        <pc:spChg chg="mod">
          <ac:chgData name="Maurice Däppen" userId="8e4642ad-ba64-48de-af65-ef5d1554ef27" providerId="ADAL" clId="{F959AB9E-65E2-4CA6-826D-105F0316B452}" dt="2025-01-20T09:04:57.443" v="51" actId="20577"/>
          <ac:spMkLst>
            <pc:docMk/>
            <pc:sldMk cId="1715144922" sldId="338"/>
            <ac:spMk id="6" creationId="{A5E1D4BF-0D3E-AA41-8D29-250D54C90D32}"/>
          </ac:spMkLst>
        </pc:spChg>
        <pc:spChg chg="del">
          <ac:chgData name="Maurice Däppen" userId="8e4642ad-ba64-48de-af65-ef5d1554ef27" providerId="ADAL" clId="{F959AB9E-65E2-4CA6-826D-105F0316B452}" dt="2025-01-20T09:08:49.801" v="75" actId="478"/>
          <ac:spMkLst>
            <pc:docMk/>
            <pc:sldMk cId="1715144922" sldId="338"/>
            <ac:spMk id="8" creationId="{B3AB0C5A-40E2-109C-A544-10BFDEBD7568}"/>
          </ac:spMkLst>
        </pc:spChg>
        <pc:spChg chg="mod">
          <ac:chgData name="Maurice Däppen" userId="8e4642ad-ba64-48de-af65-ef5d1554ef27" providerId="ADAL" clId="{F959AB9E-65E2-4CA6-826D-105F0316B452}" dt="2025-01-20T09:08:41.034" v="71" actId="207"/>
          <ac:spMkLst>
            <pc:docMk/>
            <pc:sldMk cId="1715144922" sldId="338"/>
            <ac:spMk id="9" creationId="{F9A8CB0D-8F5E-10F2-322C-998393544401}"/>
          </ac:spMkLst>
        </pc:spChg>
        <pc:spChg chg="mod">
          <ac:chgData name="Maurice Däppen" userId="8e4642ad-ba64-48de-af65-ef5d1554ef27" providerId="ADAL" clId="{F959AB9E-65E2-4CA6-826D-105F0316B452}" dt="2025-01-20T09:08:41.034" v="71" actId="207"/>
          <ac:spMkLst>
            <pc:docMk/>
            <pc:sldMk cId="1715144922" sldId="338"/>
            <ac:spMk id="10" creationId="{ED19DA8E-EB29-FE09-52A7-4B7FA89D9074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4" creationId="{E73CE2C0-28AF-0C57-F707-AECD1823A1F4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5" creationId="{AA3E79CF-24D7-9E50-E6A5-77664AD1CBF7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6" creationId="{0F6CC0A9-2E05-9454-192E-F964DAB4A411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7" creationId="{48DFF565-5E20-7EE0-BB75-8D919472D454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8" creationId="{11C1594E-0F8D-36AE-5A1A-E4725C740E1D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19" creationId="{15E1E7EC-5AF6-6DD6-90C9-42572C996DFC}"/>
          </ac:spMkLst>
        </pc:spChg>
        <pc:spChg chg="mod">
          <ac:chgData name="Maurice Däppen" userId="8e4642ad-ba64-48de-af65-ef5d1554ef27" providerId="ADAL" clId="{F959AB9E-65E2-4CA6-826D-105F0316B452}" dt="2025-01-20T09:10:07.244" v="84" actId="207"/>
          <ac:spMkLst>
            <pc:docMk/>
            <pc:sldMk cId="1715144922" sldId="338"/>
            <ac:spMk id="20" creationId="{1E1A13C2-10BD-50C6-53E8-BCBCDEA0D64A}"/>
          </ac:spMkLst>
        </pc:spChg>
        <pc:spChg chg="add">
          <ac:chgData name="Maurice Däppen" userId="8e4642ad-ba64-48de-af65-ef5d1554ef27" providerId="ADAL" clId="{F959AB9E-65E2-4CA6-826D-105F0316B452}" dt="2025-01-20T09:11:35.754" v="103"/>
          <ac:spMkLst>
            <pc:docMk/>
            <pc:sldMk cId="1715144922" sldId="338"/>
            <ac:spMk id="23" creationId="{CB8F0BE9-59BE-CD7F-A46C-887D3895B61C}"/>
          </ac:spMkLst>
        </pc:spChg>
        <pc:spChg chg="mod">
          <ac:chgData name="Maurice Däppen" userId="8e4642ad-ba64-48de-af65-ef5d1554ef27" providerId="ADAL" clId="{F959AB9E-65E2-4CA6-826D-105F0316B452}" dt="2025-01-20T09:04:29.330" v="32" actId="20577"/>
          <ac:spMkLst>
            <pc:docMk/>
            <pc:sldMk cId="1715144922" sldId="338"/>
            <ac:spMk id="2216" creationId="{95897D6C-88AA-87FB-1B2C-1D3D6D2FA306}"/>
          </ac:spMkLst>
        </pc:spChg>
        <pc:spChg chg="mod">
          <ac:chgData name="Maurice Däppen" userId="8e4642ad-ba64-48de-af65-ef5d1554ef27" providerId="ADAL" clId="{F959AB9E-65E2-4CA6-826D-105F0316B452}" dt="2025-01-20T09:05:37.287" v="62" actId="20577"/>
          <ac:spMkLst>
            <pc:docMk/>
            <pc:sldMk cId="1715144922" sldId="338"/>
            <ac:spMk id="2219" creationId="{B8066ED3-DF3A-92FF-5E5B-BC300748C57A}"/>
          </ac:spMkLst>
        </pc:spChg>
        <pc:spChg chg="mod">
          <ac:chgData name="Maurice Däppen" userId="8e4642ad-ba64-48de-af65-ef5d1554ef27" providerId="ADAL" clId="{F959AB9E-65E2-4CA6-826D-105F0316B452}" dt="2025-01-20T09:04:47.512" v="39" actId="20577"/>
          <ac:spMkLst>
            <pc:docMk/>
            <pc:sldMk cId="1715144922" sldId="338"/>
            <ac:spMk id="2221" creationId="{8625B977-E153-F76F-99EE-699450B85434}"/>
          </ac:spMkLst>
        </pc:spChg>
        <pc:grpChg chg="add mod">
          <ac:chgData name="Maurice Däppen" userId="8e4642ad-ba64-48de-af65-ef5d1554ef27" providerId="ADAL" clId="{F959AB9E-65E2-4CA6-826D-105F0316B452}" dt="2025-01-20T09:09:02.773" v="81" actId="1076"/>
          <ac:grpSpMkLst>
            <pc:docMk/>
            <pc:sldMk cId="1715144922" sldId="338"/>
            <ac:grpSpMk id="2" creationId="{DFD5BD4E-F755-310F-0975-ED2A745071CF}"/>
          </ac:grpSpMkLst>
        </pc:grpChg>
        <pc:grpChg chg="add mod">
          <ac:chgData name="Maurice Däppen" userId="8e4642ad-ba64-48de-af65-ef5d1554ef27" providerId="ADAL" clId="{F959AB9E-65E2-4CA6-826D-105F0316B452}" dt="2025-01-20T09:13:12.341" v="125" actId="1076"/>
          <ac:grpSpMkLst>
            <pc:docMk/>
            <pc:sldMk cId="1715144922" sldId="338"/>
            <ac:grpSpMk id="13" creationId="{10F18A3D-EFE0-5286-ADF4-F11F15A9C239}"/>
          </ac:grpSpMkLst>
        </pc:grpChg>
        <pc:picChg chg="mod">
          <ac:chgData name="Maurice Däppen" userId="8e4642ad-ba64-48de-af65-ef5d1554ef27" providerId="ADAL" clId="{F959AB9E-65E2-4CA6-826D-105F0316B452}" dt="2025-01-20T09:08:59.814" v="80" actId="1076"/>
          <ac:picMkLst>
            <pc:docMk/>
            <pc:sldMk cId="1715144922" sldId="338"/>
            <ac:picMk id="5" creationId="{53A1D2D2-BCC9-C8C6-D277-7B5D170C3AD7}"/>
          </ac:picMkLst>
        </pc:picChg>
        <pc:picChg chg="del">
          <ac:chgData name="Maurice Däppen" userId="8e4642ad-ba64-48de-af65-ef5d1554ef27" providerId="ADAL" clId="{F959AB9E-65E2-4CA6-826D-105F0316B452}" dt="2025-01-20T09:08:52.474" v="76" actId="478"/>
          <ac:picMkLst>
            <pc:docMk/>
            <pc:sldMk cId="1715144922" sldId="338"/>
            <ac:picMk id="7" creationId="{E0D34242-B369-FC08-F476-B5F4384EA4E4}"/>
          </ac:picMkLst>
        </pc:picChg>
        <pc:picChg chg="del">
          <ac:chgData name="Maurice Däppen" userId="8e4642ad-ba64-48de-af65-ef5d1554ef27" providerId="ADAL" clId="{F959AB9E-65E2-4CA6-826D-105F0316B452}" dt="2025-01-20T09:10:15.974" v="89" actId="478"/>
          <ac:picMkLst>
            <pc:docMk/>
            <pc:sldMk cId="1715144922" sldId="338"/>
            <ac:picMk id="11" creationId="{66368EDD-3332-799B-B30D-B5543D7EAB36}"/>
          </ac:picMkLst>
        </pc:picChg>
        <pc:picChg chg="del">
          <ac:chgData name="Maurice Däppen" userId="8e4642ad-ba64-48de-af65-ef5d1554ef27" providerId="ADAL" clId="{F959AB9E-65E2-4CA6-826D-105F0316B452}" dt="2025-01-20T09:10:58.082" v="97" actId="478"/>
          <ac:picMkLst>
            <pc:docMk/>
            <pc:sldMk cId="1715144922" sldId="338"/>
            <ac:picMk id="12" creationId="{A981C2AD-69EC-F188-DA12-B5617CEB07FD}"/>
          </ac:picMkLst>
        </pc:picChg>
        <pc:picChg chg="add del mod">
          <ac:chgData name="Maurice Däppen" userId="8e4642ad-ba64-48de-af65-ef5d1554ef27" providerId="ADAL" clId="{F959AB9E-65E2-4CA6-826D-105F0316B452}" dt="2025-01-20T09:12:42.486" v="117" actId="478"/>
          <ac:picMkLst>
            <pc:docMk/>
            <pc:sldMk cId="1715144922" sldId="338"/>
            <ac:picMk id="22" creationId="{6D40B235-2F00-8E30-9F2C-D48631D5EE96}"/>
          </ac:picMkLst>
        </pc:picChg>
        <pc:picChg chg="add del">
          <ac:chgData name="Maurice Däppen" userId="8e4642ad-ba64-48de-af65-ef5d1554ef27" providerId="ADAL" clId="{F959AB9E-65E2-4CA6-826D-105F0316B452}" dt="2025-01-20T09:11:41.584" v="105" actId="478"/>
          <ac:picMkLst>
            <pc:docMk/>
            <pc:sldMk cId="1715144922" sldId="338"/>
            <ac:picMk id="24" creationId="{5DC46B72-9088-4E26-3C33-2854DD205142}"/>
          </ac:picMkLst>
        </pc:picChg>
        <pc:picChg chg="add del mod">
          <ac:chgData name="Maurice Däppen" userId="8e4642ad-ba64-48de-af65-ef5d1554ef27" providerId="ADAL" clId="{F959AB9E-65E2-4CA6-826D-105F0316B452}" dt="2025-01-20T09:13:02.144" v="121" actId="478"/>
          <ac:picMkLst>
            <pc:docMk/>
            <pc:sldMk cId="1715144922" sldId="338"/>
            <ac:picMk id="26" creationId="{4515E23F-9211-F5ED-8D00-74FCFD6FA0BE}"/>
          </ac:picMkLst>
        </pc:picChg>
        <pc:picChg chg="add mod">
          <ac:chgData name="Maurice Däppen" userId="8e4642ad-ba64-48de-af65-ef5d1554ef27" providerId="ADAL" clId="{F959AB9E-65E2-4CA6-826D-105F0316B452}" dt="2025-01-20T09:36:37.800" v="296" actId="1076"/>
          <ac:picMkLst>
            <pc:docMk/>
            <pc:sldMk cId="1715144922" sldId="338"/>
            <ac:picMk id="28" creationId="{41598D7E-1DBB-1088-8BA8-B7FCFC9D8E6F}"/>
          </ac:picMkLst>
        </pc:picChg>
        <pc:picChg chg="mod">
          <ac:chgData name="Maurice Däppen" userId="8e4642ad-ba64-48de-af65-ef5d1554ef27" providerId="ADAL" clId="{F959AB9E-65E2-4CA6-826D-105F0316B452}" dt="2025-01-20T09:12:10.849" v="112" actId="1076"/>
          <ac:picMkLst>
            <pc:docMk/>
            <pc:sldMk cId="1715144922" sldId="338"/>
            <ac:picMk id="2224" creationId="{5767D70A-F867-FF2C-C6DC-613C9977168E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6:29.888" v="295" actId="1076"/>
        <pc:sldMkLst>
          <pc:docMk/>
          <pc:sldMk cId="3398415365" sldId="344"/>
        </pc:sldMkLst>
        <pc:spChg chg="mod">
          <ac:chgData name="Maurice Däppen" userId="8e4642ad-ba64-48de-af65-ef5d1554ef27" providerId="ADAL" clId="{F959AB9E-65E2-4CA6-826D-105F0316B452}" dt="2025-01-20T09:13:28.093" v="128"/>
          <ac:spMkLst>
            <pc:docMk/>
            <pc:sldMk cId="3398415365" sldId="344"/>
            <ac:spMk id="3" creationId="{FFEFB20A-56FF-F528-DAA6-E857BBAB8971}"/>
          </ac:spMkLst>
        </pc:spChg>
        <pc:spChg chg="mod">
          <ac:chgData name="Maurice Däppen" userId="8e4642ad-ba64-48de-af65-ef5d1554ef27" providerId="ADAL" clId="{F959AB9E-65E2-4CA6-826D-105F0316B452}" dt="2025-01-20T09:13:28.093" v="128"/>
          <ac:spMkLst>
            <pc:docMk/>
            <pc:sldMk cId="3398415365" sldId="344"/>
            <ac:spMk id="4" creationId="{D4580CB7-3C77-D998-5C5E-3C1EF5511469}"/>
          </ac:spMkLst>
        </pc:spChg>
        <pc:spChg chg="del">
          <ac:chgData name="Maurice Däppen" userId="8e4642ad-ba64-48de-af65-ef5d1554ef27" providerId="ADAL" clId="{F959AB9E-65E2-4CA6-826D-105F0316B452}" dt="2025-01-20T09:13:26.378" v="126" actId="478"/>
          <ac:spMkLst>
            <pc:docMk/>
            <pc:sldMk cId="3398415365" sldId="344"/>
            <ac:spMk id="8" creationId="{82991ED0-8D60-82B0-5307-9A9D828CD0A0}"/>
          </ac:spMkLst>
        </pc:spChg>
        <pc:spChg chg="mod">
          <ac:chgData name="Maurice Däppen" userId="8e4642ad-ba64-48de-af65-ef5d1554ef27" providerId="ADAL" clId="{F959AB9E-65E2-4CA6-826D-105F0316B452}" dt="2025-01-20T09:13:28.093" v="128"/>
          <ac:spMkLst>
            <pc:docMk/>
            <pc:sldMk cId="3398415365" sldId="344"/>
            <ac:spMk id="9" creationId="{FB8360FD-DFA4-91D3-28C0-AF02968131E7}"/>
          </ac:spMkLst>
        </pc:spChg>
        <pc:spChg chg="mod">
          <ac:chgData name="Maurice Däppen" userId="8e4642ad-ba64-48de-af65-ef5d1554ef27" providerId="ADAL" clId="{F959AB9E-65E2-4CA6-826D-105F0316B452}" dt="2025-01-20T09:13:28.093" v="128"/>
          <ac:spMkLst>
            <pc:docMk/>
            <pc:sldMk cId="3398415365" sldId="344"/>
            <ac:spMk id="10" creationId="{D2B95D8E-D063-80F9-9A94-97F1746E4051}"/>
          </ac:spMkLst>
        </pc:spChg>
        <pc:grpChg chg="add mod">
          <ac:chgData name="Maurice Däppen" userId="8e4642ad-ba64-48de-af65-ef5d1554ef27" providerId="ADAL" clId="{F959AB9E-65E2-4CA6-826D-105F0316B452}" dt="2025-01-20T09:36:29.888" v="295" actId="1076"/>
          <ac:grpSpMkLst>
            <pc:docMk/>
            <pc:sldMk cId="3398415365" sldId="344"/>
            <ac:grpSpMk id="2" creationId="{A42919A5-6C2C-D059-64EB-70B436E5E730}"/>
          </ac:grpSpMkLst>
        </pc:grpChg>
        <pc:picChg chg="mod">
          <ac:chgData name="Maurice Däppen" userId="8e4642ad-ba64-48de-af65-ef5d1554ef27" providerId="ADAL" clId="{F959AB9E-65E2-4CA6-826D-105F0316B452}" dt="2025-01-20T09:36:27.254" v="294" actId="1076"/>
          <ac:picMkLst>
            <pc:docMk/>
            <pc:sldMk cId="3398415365" sldId="344"/>
            <ac:picMk id="5" creationId="{66200485-BEB7-D280-D2AE-04EEADD322D8}"/>
          </ac:picMkLst>
        </pc:picChg>
        <pc:picChg chg="del">
          <ac:chgData name="Maurice Däppen" userId="8e4642ad-ba64-48de-af65-ef5d1554ef27" providerId="ADAL" clId="{F959AB9E-65E2-4CA6-826D-105F0316B452}" dt="2025-01-20T09:13:27.308" v="127" actId="478"/>
          <ac:picMkLst>
            <pc:docMk/>
            <pc:sldMk cId="3398415365" sldId="344"/>
            <ac:picMk id="7" creationId="{102B730C-E374-E1C0-C8C3-AFC2EB92D77A}"/>
          </ac:picMkLst>
        </pc:picChg>
        <pc:picChg chg="del">
          <ac:chgData name="Maurice Däppen" userId="8e4642ad-ba64-48de-af65-ef5d1554ef27" providerId="ADAL" clId="{F959AB9E-65E2-4CA6-826D-105F0316B452}" dt="2025-01-20T09:17:11.860" v="140" actId="478"/>
          <ac:picMkLst>
            <pc:docMk/>
            <pc:sldMk cId="3398415365" sldId="344"/>
            <ac:picMk id="11" creationId="{F841CADE-ABFF-31D3-4C1A-8FAEC8BF366F}"/>
          </ac:picMkLst>
        </pc:picChg>
        <pc:picChg chg="del">
          <ac:chgData name="Maurice Däppen" userId="8e4642ad-ba64-48de-af65-ef5d1554ef27" providerId="ADAL" clId="{F959AB9E-65E2-4CA6-826D-105F0316B452}" dt="2025-01-20T09:15:50.197" v="132" actId="478"/>
          <ac:picMkLst>
            <pc:docMk/>
            <pc:sldMk cId="3398415365" sldId="344"/>
            <ac:picMk id="12" creationId="{33271B24-DB77-C164-AC30-94E9821EBCEB}"/>
          </ac:picMkLst>
        </pc:picChg>
        <pc:picChg chg="add mod">
          <ac:chgData name="Maurice Däppen" userId="8e4642ad-ba64-48de-af65-ef5d1554ef27" providerId="ADAL" clId="{F959AB9E-65E2-4CA6-826D-105F0316B452}" dt="2025-01-20T09:36:24.654" v="292" actId="1076"/>
          <ac:picMkLst>
            <pc:docMk/>
            <pc:sldMk cId="3398415365" sldId="344"/>
            <ac:picMk id="14" creationId="{DB01ACC5-079E-BBC3-A8AA-CEE55CE56765}"/>
          </ac:picMkLst>
        </pc:picChg>
        <pc:picChg chg="add mod">
          <ac:chgData name="Maurice Däppen" userId="8e4642ad-ba64-48de-af65-ef5d1554ef27" providerId="ADAL" clId="{F959AB9E-65E2-4CA6-826D-105F0316B452}" dt="2025-01-20T09:36:16.775" v="289" actId="1076"/>
          <ac:picMkLst>
            <pc:docMk/>
            <pc:sldMk cId="3398415365" sldId="344"/>
            <ac:picMk id="16" creationId="{C45E693C-BB67-BEE1-09AB-614E3107904C}"/>
          </ac:picMkLst>
        </pc:picChg>
        <pc:picChg chg="mod">
          <ac:chgData name="Maurice Däppen" userId="8e4642ad-ba64-48de-af65-ef5d1554ef27" providerId="ADAL" clId="{F959AB9E-65E2-4CA6-826D-105F0316B452}" dt="2025-01-20T09:36:20.459" v="291" actId="1076"/>
          <ac:picMkLst>
            <pc:docMk/>
            <pc:sldMk cId="3398415365" sldId="344"/>
            <ac:picMk id="2224" creationId="{EFE8AB8B-9071-A305-4934-EE5DB8E8D143}"/>
          </ac:picMkLst>
        </pc:picChg>
        <pc:picChg chg="mod">
          <ac:chgData name="Maurice Däppen" userId="8e4642ad-ba64-48de-af65-ef5d1554ef27" providerId="ADAL" clId="{F959AB9E-65E2-4CA6-826D-105F0316B452}" dt="2025-01-20T09:36:05.297" v="288" actId="1076"/>
          <ac:picMkLst>
            <pc:docMk/>
            <pc:sldMk cId="3398415365" sldId="344"/>
            <ac:picMk id="2225" creationId="{CC0AD5E5-DBAF-4E20-3994-0ECCB0A0E9C7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5:59.807" v="286" actId="1076"/>
        <pc:sldMkLst>
          <pc:docMk/>
          <pc:sldMk cId="2742601108" sldId="345"/>
        </pc:sldMkLst>
        <pc:spChg chg="del">
          <ac:chgData name="Maurice Däppen" userId="8e4642ad-ba64-48de-af65-ef5d1554ef27" providerId="ADAL" clId="{F959AB9E-65E2-4CA6-826D-105F0316B452}" dt="2025-01-20T09:19:45.497" v="148" actId="478"/>
          <ac:spMkLst>
            <pc:docMk/>
            <pc:sldMk cId="2742601108" sldId="345"/>
            <ac:spMk id="8" creationId="{6632EA5B-7AAA-7BD1-F9F2-3177A9B2BD44}"/>
          </ac:spMkLst>
        </pc:spChg>
        <pc:spChg chg="mod">
          <ac:chgData name="Maurice Däppen" userId="8e4642ad-ba64-48de-af65-ef5d1554ef27" providerId="ADAL" clId="{F959AB9E-65E2-4CA6-826D-105F0316B452}" dt="2025-01-20T09:21:22.640" v="191" actId="20577"/>
          <ac:spMkLst>
            <pc:docMk/>
            <pc:sldMk cId="2742601108" sldId="345"/>
            <ac:spMk id="2219" creationId="{30A079F2-7FB5-1233-ACA7-02B7339EBABE}"/>
          </ac:spMkLst>
        </pc:spChg>
        <pc:picChg chg="add mod">
          <ac:chgData name="Maurice Däppen" userId="8e4642ad-ba64-48de-af65-ef5d1554ef27" providerId="ADAL" clId="{F959AB9E-65E2-4CA6-826D-105F0316B452}" dt="2025-01-20T09:19:52.941" v="151" actId="1076"/>
          <ac:picMkLst>
            <pc:docMk/>
            <pc:sldMk cId="2742601108" sldId="345"/>
            <ac:picMk id="3" creationId="{2DC156D7-F26F-A956-2C64-10305ACA449B}"/>
          </ac:picMkLst>
        </pc:picChg>
        <pc:picChg chg="del">
          <ac:chgData name="Maurice Däppen" userId="8e4642ad-ba64-48de-af65-ef5d1554ef27" providerId="ADAL" clId="{F959AB9E-65E2-4CA6-826D-105F0316B452}" dt="2025-01-20T09:19:46.234" v="149" actId="478"/>
          <ac:picMkLst>
            <pc:docMk/>
            <pc:sldMk cId="2742601108" sldId="345"/>
            <ac:picMk id="7" creationId="{ED60475D-FB87-6EE4-3080-6B82E2AA596D}"/>
          </ac:picMkLst>
        </pc:picChg>
        <pc:picChg chg="add mod">
          <ac:chgData name="Maurice Däppen" userId="8e4642ad-ba64-48de-af65-ef5d1554ef27" providerId="ADAL" clId="{F959AB9E-65E2-4CA6-826D-105F0316B452}" dt="2025-01-20T09:35:59.807" v="286" actId="1076"/>
          <ac:picMkLst>
            <pc:docMk/>
            <pc:sldMk cId="2742601108" sldId="345"/>
            <ac:picMk id="9" creationId="{60A3C81E-422C-C442-2334-DD7E29743D06}"/>
          </ac:picMkLst>
        </pc:picChg>
        <pc:picChg chg="del">
          <ac:chgData name="Maurice Däppen" userId="8e4642ad-ba64-48de-af65-ef5d1554ef27" providerId="ADAL" clId="{F959AB9E-65E2-4CA6-826D-105F0316B452}" dt="2025-01-20T09:21:03.342" v="160" actId="478"/>
          <ac:picMkLst>
            <pc:docMk/>
            <pc:sldMk cId="2742601108" sldId="345"/>
            <ac:picMk id="11" creationId="{AF6EE366-CD96-9B59-DF78-2B161FFF2365}"/>
          </ac:picMkLst>
        </pc:picChg>
        <pc:picChg chg="del">
          <ac:chgData name="Maurice Däppen" userId="8e4642ad-ba64-48de-af65-ef5d1554ef27" providerId="ADAL" clId="{F959AB9E-65E2-4CA6-826D-105F0316B452}" dt="2025-01-20T09:20:51.881" v="154" actId="478"/>
          <ac:picMkLst>
            <pc:docMk/>
            <pc:sldMk cId="2742601108" sldId="345"/>
            <ac:picMk id="12" creationId="{6E053059-64ED-0EC2-2D9F-F7B6CA7DB0BC}"/>
          </ac:picMkLst>
        </pc:picChg>
        <pc:picChg chg="add mod">
          <ac:chgData name="Maurice Däppen" userId="8e4642ad-ba64-48de-af65-ef5d1554ef27" providerId="ADAL" clId="{F959AB9E-65E2-4CA6-826D-105F0316B452}" dt="2025-01-20T09:26:43.651" v="199" actId="1076"/>
          <ac:picMkLst>
            <pc:docMk/>
            <pc:sldMk cId="2742601108" sldId="345"/>
            <ac:picMk id="13" creationId="{C7496B88-E2A6-9C09-A308-A87030725E02}"/>
          </ac:picMkLst>
        </pc:picChg>
        <pc:picChg chg="mod">
          <ac:chgData name="Maurice Däppen" userId="8e4642ad-ba64-48de-af65-ef5d1554ef27" providerId="ADAL" clId="{F959AB9E-65E2-4CA6-826D-105F0316B452}" dt="2025-01-20T09:20:59.572" v="158" actId="1076"/>
          <ac:picMkLst>
            <pc:docMk/>
            <pc:sldMk cId="2742601108" sldId="345"/>
            <ac:picMk id="2224" creationId="{29DC8FAA-8BF9-7D27-46CB-E180B495A177}"/>
          </ac:picMkLst>
        </pc:picChg>
        <pc:picChg chg="mod">
          <ac:chgData name="Maurice Däppen" userId="8e4642ad-ba64-48de-af65-ef5d1554ef27" providerId="ADAL" clId="{F959AB9E-65E2-4CA6-826D-105F0316B452}" dt="2025-01-20T09:35:54.739" v="285" actId="1076"/>
          <ac:picMkLst>
            <pc:docMk/>
            <pc:sldMk cId="2742601108" sldId="345"/>
            <ac:picMk id="2225" creationId="{EC2F95AF-EC11-742B-72EA-E91C5CBF82B7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5:45.721" v="283" actId="1076"/>
        <pc:sldMkLst>
          <pc:docMk/>
          <pc:sldMk cId="3727331996" sldId="349"/>
        </pc:sldMkLst>
        <pc:spChg chg="del">
          <ac:chgData name="Maurice Däppen" userId="8e4642ad-ba64-48de-af65-ef5d1554ef27" providerId="ADAL" clId="{F959AB9E-65E2-4CA6-826D-105F0316B452}" dt="2025-01-20T09:27:06.292" v="206" actId="478"/>
          <ac:spMkLst>
            <pc:docMk/>
            <pc:sldMk cId="3727331996" sldId="349"/>
            <ac:spMk id="8" creationId="{B7E75A3C-E5AE-2D06-4AA8-341D19CF1D15}"/>
          </ac:spMkLst>
        </pc:spChg>
        <pc:picChg chg="add mod">
          <ac:chgData name="Maurice Däppen" userId="8e4642ad-ba64-48de-af65-ef5d1554ef27" providerId="ADAL" clId="{F959AB9E-65E2-4CA6-826D-105F0316B452}" dt="2025-01-20T09:26:39.187" v="198"/>
          <ac:picMkLst>
            <pc:docMk/>
            <pc:sldMk cId="3727331996" sldId="349"/>
            <ac:picMk id="3" creationId="{D542F7D6-5E9B-AB3D-A533-50360AA812E5}"/>
          </ac:picMkLst>
        </pc:picChg>
        <pc:picChg chg="del">
          <ac:chgData name="Maurice Däppen" userId="8e4642ad-ba64-48de-af65-ef5d1554ef27" providerId="ADAL" clId="{F959AB9E-65E2-4CA6-826D-105F0316B452}" dt="2025-01-20T09:27:08.344" v="207" actId="478"/>
          <ac:picMkLst>
            <pc:docMk/>
            <pc:sldMk cId="3727331996" sldId="349"/>
            <ac:picMk id="7" creationId="{97873595-E6EE-9EE9-77E3-3ACAFA3F890B}"/>
          </ac:picMkLst>
        </pc:picChg>
        <pc:picChg chg="add mod">
          <ac:chgData name="Maurice Däppen" userId="8e4642ad-ba64-48de-af65-ef5d1554ef27" providerId="ADAL" clId="{F959AB9E-65E2-4CA6-826D-105F0316B452}" dt="2025-01-20T09:27:13.985" v="210" actId="1076"/>
          <ac:picMkLst>
            <pc:docMk/>
            <pc:sldMk cId="3727331996" sldId="349"/>
            <ac:picMk id="9" creationId="{59B9214B-F4D5-9F00-46C8-69CD57D12000}"/>
          </ac:picMkLst>
        </pc:picChg>
        <pc:picChg chg="del">
          <ac:chgData name="Maurice Däppen" userId="8e4642ad-ba64-48de-af65-ef5d1554ef27" providerId="ADAL" clId="{F959AB9E-65E2-4CA6-826D-105F0316B452}" dt="2025-01-20T09:27:33.230" v="216" actId="478"/>
          <ac:picMkLst>
            <pc:docMk/>
            <pc:sldMk cId="3727331996" sldId="349"/>
            <ac:picMk id="11" creationId="{508979BC-4B9A-03E5-B89A-0EF3B39F4DE1}"/>
          </ac:picMkLst>
        </pc:picChg>
        <pc:picChg chg="del">
          <ac:chgData name="Maurice Däppen" userId="8e4642ad-ba64-48de-af65-ef5d1554ef27" providerId="ADAL" clId="{F959AB9E-65E2-4CA6-826D-105F0316B452}" dt="2025-01-20T09:27:27.623" v="214" actId="478"/>
          <ac:picMkLst>
            <pc:docMk/>
            <pc:sldMk cId="3727331996" sldId="349"/>
            <ac:picMk id="12" creationId="{9649AA61-ED6C-57C6-19CD-025880110E37}"/>
          </ac:picMkLst>
        </pc:picChg>
        <pc:picChg chg="add mod">
          <ac:chgData name="Maurice Däppen" userId="8e4642ad-ba64-48de-af65-ef5d1554ef27" providerId="ADAL" clId="{F959AB9E-65E2-4CA6-826D-105F0316B452}" dt="2025-01-20T09:35:43.613" v="282" actId="1076"/>
          <ac:picMkLst>
            <pc:docMk/>
            <pc:sldMk cId="3727331996" sldId="349"/>
            <ac:picMk id="13" creationId="{444C5AA4-9D93-37E1-9C2C-644BB8ADBD04}"/>
          </ac:picMkLst>
        </pc:picChg>
        <pc:picChg chg="add mod">
          <ac:chgData name="Maurice Däppen" userId="8e4642ad-ba64-48de-af65-ef5d1554ef27" providerId="ADAL" clId="{F959AB9E-65E2-4CA6-826D-105F0316B452}" dt="2025-01-20T09:35:45.721" v="283" actId="1076"/>
          <ac:picMkLst>
            <pc:docMk/>
            <pc:sldMk cId="3727331996" sldId="349"/>
            <ac:picMk id="15" creationId="{1D7F940F-79D1-9399-D0AA-B725FC5105DA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5:36.352" v="281" actId="1076"/>
        <pc:sldMkLst>
          <pc:docMk/>
          <pc:sldMk cId="3112105719" sldId="350"/>
        </pc:sldMkLst>
        <pc:spChg chg="del">
          <ac:chgData name="Maurice Däppen" userId="8e4642ad-ba64-48de-af65-ef5d1554ef27" providerId="ADAL" clId="{F959AB9E-65E2-4CA6-826D-105F0316B452}" dt="2025-01-20T09:30:55.952" v="231" actId="478"/>
          <ac:spMkLst>
            <pc:docMk/>
            <pc:sldMk cId="3112105719" sldId="350"/>
            <ac:spMk id="8" creationId="{4689BD89-D1CD-2F5C-32BA-E4BEC6D84E9C}"/>
          </ac:spMkLst>
        </pc:spChg>
        <pc:picChg chg="add mod">
          <ac:chgData name="Maurice Däppen" userId="8e4642ad-ba64-48de-af65-ef5d1554ef27" providerId="ADAL" clId="{F959AB9E-65E2-4CA6-826D-105F0316B452}" dt="2025-01-20T09:31:07.208" v="237" actId="1076"/>
          <ac:picMkLst>
            <pc:docMk/>
            <pc:sldMk cId="3112105719" sldId="350"/>
            <ac:picMk id="3" creationId="{C9339256-7ABE-0336-4B96-AF40B1AA0555}"/>
          </ac:picMkLst>
        </pc:picChg>
        <pc:picChg chg="mod">
          <ac:chgData name="Maurice Däppen" userId="8e4642ad-ba64-48de-af65-ef5d1554ef27" providerId="ADAL" clId="{F959AB9E-65E2-4CA6-826D-105F0316B452}" dt="2025-01-20T09:31:02.353" v="236" actId="1076"/>
          <ac:picMkLst>
            <pc:docMk/>
            <pc:sldMk cId="3112105719" sldId="350"/>
            <ac:picMk id="5" creationId="{52DDDAD6-A585-6C23-3AB7-A14325C505A0}"/>
          </ac:picMkLst>
        </pc:picChg>
        <pc:picChg chg="del">
          <ac:chgData name="Maurice Däppen" userId="8e4642ad-ba64-48de-af65-ef5d1554ef27" providerId="ADAL" clId="{F959AB9E-65E2-4CA6-826D-105F0316B452}" dt="2025-01-20T09:30:56.580" v="232" actId="478"/>
          <ac:picMkLst>
            <pc:docMk/>
            <pc:sldMk cId="3112105719" sldId="350"/>
            <ac:picMk id="7" creationId="{A9B67934-DD0E-C857-8402-838D4B8FD04E}"/>
          </ac:picMkLst>
        </pc:picChg>
        <pc:picChg chg="add mod">
          <ac:chgData name="Maurice Däppen" userId="8e4642ad-ba64-48de-af65-ef5d1554ef27" providerId="ADAL" clId="{F959AB9E-65E2-4CA6-826D-105F0316B452}" dt="2025-01-20T09:35:36.352" v="281" actId="1076"/>
          <ac:picMkLst>
            <pc:docMk/>
            <pc:sldMk cId="3112105719" sldId="350"/>
            <ac:picMk id="9" creationId="{CC7F9033-9226-6BDB-42DA-8ED5B120533C}"/>
          </ac:picMkLst>
        </pc:picChg>
        <pc:picChg chg="del">
          <ac:chgData name="Maurice Däppen" userId="8e4642ad-ba64-48de-af65-ef5d1554ef27" providerId="ADAL" clId="{F959AB9E-65E2-4CA6-826D-105F0316B452}" dt="2025-01-20T09:32:59.018" v="242" actId="478"/>
          <ac:picMkLst>
            <pc:docMk/>
            <pc:sldMk cId="3112105719" sldId="350"/>
            <ac:picMk id="12" creationId="{B8ECB64A-6C79-8A4E-FA03-BDCAC6C7416F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5:32.235" v="280" actId="1076"/>
        <pc:sldMkLst>
          <pc:docMk/>
          <pc:sldMk cId="1212984816" sldId="351"/>
        </pc:sldMkLst>
        <pc:spChg chg="del">
          <ac:chgData name="Maurice Däppen" userId="8e4642ad-ba64-48de-af65-ef5d1554ef27" providerId="ADAL" clId="{F959AB9E-65E2-4CA6-826D-105F0316B452}" dt="2025-01-20T09:33:36.987" v="246" actId="478"/>
          <ac:spMkLst>
            <pc:docMk/>
            <pc:sldMk cId="1212984816" sldId="351"/>
            <ac:spMk id="8" creationId="{9134F32D-E12F-A071-3C8C-5F04D0AD909C}"/>
          </ac:spMkLst>
        </pc:spChg>
        <pc:picChg chg="add mod">
          <ac:chgData name="Maurice Däppen" userId="8e4642ad-ba64-48de-af65-ef5d1554ef27" providerId="ADAL" clId="{F959AB9E-65E2-4CA6-826D-105F0316B452}" dt="2025-01-20T09:33:44.651" v="250" actId="1076"/>
          <ac:picMkLst>
            <pc:docMk/>
            <pc:sldMk cId="1212984816" sldId="351"/>
            <ac:picMk id="3" creationId="{FC0BD673-4D5C-6072-83A0-8F1A453336F7}"/>
          </ac:picMkLst>
        </pc:picChg>
        <pc:picChg chg="del">
          <ac:chgData name="Maurice Däppen" userId="8e4642ad-ba64-48de-af65-ef5d1554ef27" providerId="ADAL" clId="{F959AB9E-65E2-4CA6-826D-105F0316B452}" dt="2025-01-20T09:33:39.341" v="247" actId="478"/>
          <ac:picMkLst>
            <pc:docMk/>
            <pc:sldMk cId="1212984816" sldId="351"/>
            <ac:picMk id="7" creationId="{0963351E-B498-E430-A330-FDAAB6FAE224}"/>
          </ac:picMkLst>
        </pc:picChg>
        <pc:picChg chg="add mod">
          <ac:chgData name="Maurice Däppen" userId="8e4642ad-ba64-48de-af65-ef5d1554ef27" providerId="ADAL" clId="{F959AB9E-65E2-4CA6-826D-105F0316B452}" dt="2025-01-20T09:35:32.235" v="280" actId="1076"/>
          <ac:picMkLst>
            <pc:docMk/>
            <pc:sldMk cId="1212984816" sldId="351"/>
            <ac:picMk id="9" creationId="{63BA8030-6ED4-D2EB-241B-F20C064EF5E7}"/>
          </ac:picMkLst>
        </pc:picChg>
        <pc:picChg chg="del">
          <ac:chgData name="Maurice Däppen" userId="8e4642ad-ba64-48de-af65-ef5d1554ef27" providerId="ADAL" clId="{F959AB9E-65E2-4CA6-826D-105F0316B452}" dt="2025-01-20T09:34:57.934" v="264" actId="478"/>
          <ac:picMkLst>
            <pc:docMk/>
            <pc:sldMk cId="1212984816" sldId="351"/>
            <ac:picMk id="11" creationId="{3C7453D0-16C7-7987-CAF4-935FA063624D}"/>
          </ac:picMkLst>
        </pc:picChg>
        <pc:picChg chg="del">
          <ac:chgData name="Maurice Däppen" userId="8e4642ad-ba64-48de-af65-ef5d1554ef27" providerId="ADAL" clId="{F959AB9E-65E2-4CA6-826D-105F0316B452}" dt="2025-01-20T09:34:29.523" v="256" actId="478"/>
          <ac:picMkLst>
            <pc:docMk/>
            <pc:sldMk cId="1212984816" sldId="351"/>
            <ac:picMk id="12" creationId="{3D37FAA4-78D9-761F-6864-17A013030DE4}"/>
          </ac:picMkLst>
        </pc:picChg>
        <pc:picChg chg="add mod">
          <ac:chgData name="Maurice Däppen" userId="8e4642ad-ba64-48de-af65-ef5d1554ef27" providerId="ADAL" clId="{F959AB9E-65E2-4CA6-826D-105F0316B452}" dt="2025-01-20T09:35:26.818" v="278" actId="1076"/>
          <ac:picMkLst>
            <pc:docMk/>
            <pc:sldMk cId="1212984816" sldId="351"/>
            <ac:picMk id="13" creationId="{A1ECF23D-7A38-48E7-2A95-E362BE49CA7C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8:05.594" v="314" actId="207"/>
        <pc:sldMkLst>
          <pc:docMk/>
          <pc:sldMk cId="1991258981" sldId="352"/>
        </pc:sldMkLst>
        <pc:spChg chg="del">
          <ac:chgData name="Maurice Däppen" userId="8e4642ad-ba64-48de-af65-ef5d1554ef27" providerId="ADAL" clId="{F959AB9E-65E2-4CA6-826D-105F0316B452}" dt="2025-01-20T09:37:41.228" v="309" actId="478"/>
          <ac:spMkLst>
            <pc:docMk/>
            <pc:sldMk cId="1991258981" sldId="352"/>
            <ac:spMk id="8" creationId="{17ECEAFA-20F6-FC10-6E2F-BEE78FB13479}"/>
          </ac:spMkLst>
        </pc:spChg>
        <pc:picChg chg="add mod">
          <ac:chgData name="Maurice Däppen" userId="8e4642ad-ba64-48de-af65-ef5d1554ef27" providerId="ADAL" clId="{F959AB9E-65E2-4CA6-826D-105F0316B452}" dt="2025-01-20T09:37:06.921" v="304" actId="1076"/>
          <ac:picMkLst>
            <pc:docMk/>
            <pc:sldMk cId="1991258981" sldId="352"/>
            <ac:picMk id="3" creationId="{B9CB0E20-204A-BFC8-365A-35B327599F01}"/>
          </ac:picMkLst>
        </pc:picChg>
        <pc:picChg chg="add mod">
          <ac:chgData name="Maurice Däppen" userId="8e4642ad-ba64-48de-af65-ef5d1554ef27" providerId="ADAL" clId="{F959AB9E-65E2-4CA6-826D-105F0316B452}" dt="2025-01-20T09:37:26.644" v="308" actId="1076"/>
          <ac:picMkLst>
            <pc:docMk/>
            <pc:sldMk cId="1991258981" sldId="352"/>
            <ac:picMk id="4" creationId="{C6A94A95-01C6-2885-483F-663219A329E1}"/>
          </ac:picMkLst>
        </pc:picChg>
        <pc:picChg chg="del">
          <ac:chgData name="Maurice Däppen" userId="8e4642ad-ba64-48de-af65-ef5d1554ef27" providerId="ADAL" clId="{F959AB9E-65E2-4CA6-826D-105F0316B452}" dt="2025-01-20T09:37:43.109" v="310" actId="478"/>
          <ac:picMkLst>
            <pc:docMk/>
            <pc:sldMk cId="1991258981" sldId="352"/>
            <ac:picMk id="7" creationId="{3ECF10DB-FEBD-D76B-AB0D-A4C81B279795}"/>
          </ac:picMkLst>
        </pc:picChg>
        <pc:picChg chg="add mod">
          <ac:chgData name="Maurice Däppen" userId="8e4642ad-ba64-48de-af65-ef5d1554ef27" providerId="ADAL" clId="{F959AB9E-65E2-4CA6-826D-105F0316B452}" dt="2025-01-20T09:38:05.594" v="314" actId="207"/>
          <ac:picMkLst>
            <pc:docMk/>
            <pc:sldMk cId="1991258981" sldId="352"/>
            <ac:picMk id="10" creationId="{2461BDB2-323D-E91B-2781-C6B9ADB5C497}"/>
          </ac:picMkLst>
        </pc:picChg>
        <pc:picChg chg="del">
          <ac:chgData name="Maurice Däppen" userId="8e4642ad-ba64-48de-af65-ef5d1554ef27" providerId="ADAL" clId="{F959AB9E-65E2-4CA6-826D-105F0316B452}" dt="2025-01-20T09:37:22.860" v="307" actId="478"/>
          <ac:picMkLst>
            <pc:docMk/>
            <pc:sldMk cId="1991258981" sldId="352"/>
            <ac:picMk id="11" creationId="{0FA2BC67-B48A-E219-5D5A-4771CF4E8A93}"/>
          </ac:picMkLst>
        </pc:picChg>
        <pc:picChg chg="del">
          <ac:chgData name="Maurice Däppen" userId="8e4642ad-ba64-48de-af65-ef5d1554ef27" providerId="ADAL" clId="{F959AB9E-65E2-4CA6-826D-105F0316B452}" dt="2025-01-20T09:37:02.122" v="301" actId="478"/>
          <ac:picMkLst>
            <pc:docMk/>
            <pc:sldMk cId="1991258981" sldId="352"/>
            <ac:picMk id="12" creationId="{CEC628F0-4089-57EF-17E1-61EC6B1EFA71}"/>
          </ac:picMkLst>
        </pc:picChg>
        <pc:picChg chg="mod">
          <ac:chgData name="Maurice Däppen" userId="8e4642ad-ba64-48de-af65-ef5d1554ef27" providerId="ADAL" clId="{F959AB9E-65E2-4CA6-826D-105F0316B452}" dt="2025-01-20T09:37:03.977" v="303" actId="1076"/>
          <ac:picMkLst>
            <pc:docMk/>
            <pc:sldMk cId="1991258981" sldId="352"/>
            <ac:picMk id="2224" creationId="{011D1845-8C40-8A13-B45C-E6D957FB933F}"/>
          </ac:picMkLst>
        </pc:picChg>
      </pc:sldChg>
      <pc:sldChg chg="addSp delSp modSp mod">
        <pc:chgData name="Maurice Däppen" userId="8e4642ad-ba64-48de-af65-ef5d1554ef27" providerId="ADAL" clId="{F959AB9E-65E2-4CA6-826D-105F0316B452}" dt="2025-01-20T09:39:39.010" v="328" actId="1076"/>
        <pc:sldMkLst>
          <pc:docMk/>
          <pc:sldMk cId="2796076090" sldId="353"/>
        </pc:sldMkLst>
        <pc:spChg chg="mod">
          <ac:chgData name="Maurice Däppen" userId="8e4642ad-ba64-48de-af65-ef5d1554ef27" providerId="ADAL" clId="{F959AB9E-65E2-4CA6-826D-105F0316B452}" dt="2025-01-20T09:35:16.840" v="276" actId="20577"/>
          <ac:spMkLst>
            <pc:docMk/>
            <pc:sldMk cId="2796076090" sldId="353"/>
            <ac:spMk id="6" creationId="{9739D35C-9CF6-6AF9-BEFF-A90EE884C26A}"/>
          </ac:spMkLst>
        </pc:spChg>
        <pc:spChg chg="del">
          <ac:chgData name="Maurice Däppen" userId="8e4642ad-ba64-48de-af65-ef5d1554ef27" providerId="ADAL" clId="{F959AB9E-65E2-4CA6-826D-105F0316B452}" dt="2025-01-20T09:38:27.397" v="318" actId="478"/>
          <ac:spMkLst>
            <pc:docMk/>
            <pc:sldMk cId="2796076090" sldId="353"/>
            <ac:spMk id="8" creationId="{2FD9533F-9233-00B6-D771-7F6A1F509B58}"/>
          </ac:spMkLst>
        </pc:spChg>
        <pc:spChg chg="mod">
          <ac:chgData name="Maurice Däppen" userId="8e4642ad-ba64-48de-af65-ef5d1554ef27" providerId="ADAL" clId="{F959AB9E-65E2-4CA6-826D-105F0316B452}" dt="2025-01-20T09:39:16.702" v="325" actId="6549"/>
          <ac:spMkLst>
            <pc:docMk/>
            <pc:sldMk cId="2796076090" sldId="353"/>
            <ac:spMk id="2221" creationId="{111F4B4E-BE2F-6700-09FA-04DDE7923C74}"/>
          </ac:spMkLst>
        </pc:spChg>
        <pc:picChg chg="add mod">
          <ac:chgData name="Maurice Däppen" userId="8e4642ad-ba64-48de-af65-ef5d1554ef27" providerId="ADAL" clId="{F959AB9E-65E2-4CA6-826D-105F0316B452}" dt="2025-01-20T09:38:22.921" v="317" actId="1076"/>
          <ac:picMkLst>
            <pc:docMk/>
            <pc:sldMk cId="2796076090" sldId="353"/>
            <ac:picMk id="2" creationId="{486E949F-FEFE-3E87-CA6C-415E50CB52A4}"/>
          </ac:picMkLst>
        </pc:picChg>
        <pc:picChg chg="add mod">
          <ac:chgData name="Maurice Däppen" userId="8e4642ad-ba64-48de-af65-ef5d1554ef27" providerId="ADAL" clId="{F959AB9E-65E2-4CA6-826D-105F0316B452}" dt="2025-01-20T09:39:08.514" v="324" actId="1076"/>
          <ac:picMkLst>
            <pc:docMk/>
            <pc:sldMk cId="2796076090" sldId="353"/>
            <ac:picMk id="4" creationId="{7052763F-018B-1DFE-D8BB-0C9C910ECAEF}"/>
          </ac:picMkLst>
        </pc:picChg>
        <pc:picChg chg="del">
          <ac:chgData name="Maurice Däppen" userId="8e4642ad-ba64-48de-af65-ef5d1554ef27" providerId="ADAL" clId="{F959AB9E-65E2-4CA6-826D-105F0316B452}" dt="2025-01-20T09:38:30.054" v="319" actId="478"/>
          <ac:picMkLst>
            <pc:docMk/>
            <pc:sldMk cId="2796076090" sldId="353"/>
            <ac:picMk id="7" creationId="{2EBF18C5-0B0C-D761-09E9-11BA565FFD96}"/>
          </ac:picMkLst>
        </pc:picChg>
        <pc:picChg chg="add mod">
          <ac:chgData name="Maurice Däppen" userId="8e4642ad-ba64-48de-af65-ef5d1554ef27" providerId="ADAL" clId="{F959AB9E-65E2-4CA6-826D-105F0316B452}" dt="2025-01-20T09:39:39.010" v="328" actId="1076"/>
          <ac:picMkLst>
            <pc:docMk/>
            <pc:sldMk cId="2796076090" sldId="353"/>
            <ac:picMk id="9" creationId="{FBC0822F-AB3E-306C-0BDD-DB8E73BB53B7}"/>
          </ac:picMkLst>
        </pc:picChg>
        <pc:picChg chg="del">
          <ac:chgData name="Maurice Däppen" userId="8e4642ad-ba64-48de-af65-ef5d1554ef27" providerId="ADAL" clId="{F959AB9E-65E2-4CA6-826D-105F0316B452}" dt="2025-01-20T09:39:34.043" v="326" actId="478"/>
          <ac:picMkLst>
            <pc:docMk/>
            <pc:sldMk cId="2796076090" sldId="353"/>
            <ac:picMk id="11" creationId="{8C5DF644-A826-2F14-922C-8072FC0F6594}"/>
          </ac:picMkLst>
        </pc:picChg>
        <pc:picChg chg="del">
          <ac:chgData name="Maurice Däppen" userId="8e4642ad-ba64-48de-af65-ef5d1554ef27" providerId="ADAL" clId="{F959AB9E-65E2-4CA6-826D-105F0316B452}" dt="2025-01-20T09:38:19.769" v="315" actId="478"/>
          <ac:picMkLst>
            <pc:docMk/>
            <pc:sldMk cId="2796076090" sldId="353"/>
            <ac:picMk id="12" creationId="{F9F28E67-5248-7AA6-CF81-755539C752CC}"/>
          </ac:picMkLst>
        </pc:picChg>
      </pc:sldChg>
      <pc:sldMasterChg chg="delSldLayout">
        <pc:chgData name="Maurice Däppen" userId="8e4642ad-ba64-48de-af65-ef5d1554ef27" providerId="ADAL" clId="{F959AB9E-65E2-4CA6-826D-105F0316B452}" dt="2025-01-20T09:06:13.627" v="65" actId="47"/>
        <pc:sldMasterMkLst>
          <pc:docMk/>
          <pc:sldMasterMk cId="0" sldId="2147483683"/>
        </pc:sldMasterMkLst>
        <pc:sldLayoutChg chg="del">
          <pc:chgData name="Maurice Däppen" userId="8e4642ad-ba64-48de-af65-ef5d1554ef27" providerId="ADAL" clId="{F959AB9E-65E2-4CA6-826D-105F0316B452}" dt="2025-01-20T09:06:10.273" v="63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Maurice Däppen" userId="8e4642ad-ba64-48de-af65-ef5d1554ef27" providerId="ADAL" clId="{F959AB9E-65E2-4CA6-826D-105F0316B452}" dt="2025-01-20T09:06:12.062" v="64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Maurice Däppen" userId="8e4642ad-ba64-48de-af65-ef5d1554ef27" providerId="ADAL" clId="{F959AB9E-65E2-4CA6-826D-105F0316B452}" dt="2025-01-20T09:06:13.627" v="65" actId="47"/>
          <pc:sldLayoutMkLst>
            <pc:docMk/>
            <pc:sldMasterMk cId="0" sldId="2147483683"/>
            <pc:sldLayoutMk cId="0" sldId="2147483674"/>
          </pc:sldLayoutMkLst>
        </pc:sldLayoutChg>
      </pc:sldMasterChg>
    </pc:docChg>
  </pc:docChgLst>
  <pc:docChgLst>
    <pc:chgData name="Lenny Herren" userId="512a0dd5-bfec-47bf-9a32-f5c5b2bc45fb" providerId="ADAL" clId="{B9299388-02B1-B94A-88DD-3C28F2F5F8FC}"/>
    <pc:docChg chg="undo custSel addSld modSld">
      <pc:chgData name="Lenny Herren" userId="512a0dd5-bfec-47bf-9a32-f5c5b2bc45fb" providerId="ADAL" clId="{B9299388-02B1-B94A-88DD-3C28F2F5F8FC}" dt="2025-01-20T22:31:21.965" v="874" actId="20577"/>
      <pc:docMkLst>
        <pc:docMk/>
      </pc:docMkLst>
      <pc:sldChg chg="modSp mod">
        <pc:chgData name="Lenny Herren" userId="512a0dd5-bfec-47bf-9a32-f5c5b2bc45fb" providerId="ADAL" clId="{B9299388-02B1-B94A-88DD-3C28F2F5F8FC}" dt="2025-01-18T13:15:19.800" v="27" actId="1036"/>
        <pc:sldMkLst>
          <pc:docMk/>
          <pc:sldMk cId="2669624739" sldId="317"/>
        </pc:sldMkLst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48" creationId="{0DE30644-22DE-C5AD-D24D-65ADAFFF9CD5}"/>
          </ac:spMkLst>
        </pc:spChg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51" creationId="{DB41E8F1-4C51-9476-744B-733D9D933602}"/>
          </ac:spMkLst>
        </pc:spChg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54" creationId="{18D15982-9DFC-89BA-C9DC-C4E0DB3BF068}"/>
          </ac:spMkLst>
        </pc:spChg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55" creationId="{DA5A635A-03DF-30C4-4BB0-112F1ABFE8C4}"/>
          </ac:spMkLst>
        </pc:spChg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60" creationId="{A1F95C35-8D90-8BCF-5837-D3A4BC47BE6A}"/>
          </ac:spMkLst>
        </pc:spChg>
        <pc:spChg chg="mod">
          <ac:chgData name="Lenny Herren" userId="512a0dd5-bfec-47bf-9a32-f5c5b2bc45fb" providerId="ADAL" clId="{B9299388-02B1-B94A-88DD-3C28F2F5F8FC}" dt="2025-01-18T13:15:19.800" v="27" actId="1036"/>
          <ac:spMkLst>
            <pc:docMk/>
            <pc:sldMk cId="2669624739" sldId="317"/>
            <ac:spMk id="2161" creationId="{921D2767-DB25-0AD9-B9BC-FB14587D1B5B}"/>
          </ac:spMkLst>
        </pc:spChg>
        <pc:spChg chg="mod">
          <ac:chgData name="Lenny Herren" userId="512a0dd5-bfec-47bf-9a32-f5c5b2bc45fb" providerId="ADAL" clId="{B9299388-02B1-B94A-88DD-3C28F2F5F8FC}" dt="2025-01-18T13:14:01.282" v="1" actId="1076"/>
          <ac:spMkLst>
            <pc:docMk/>
            <pc:sldMk cId="2669624739" sldId="317"/>
            <ac:spMk id="2165" creationId="{369C927F-B31B-AC6F-EB1D-AEA52ADE8AA7}"/>
          </ac:spMkLst>
        </pc:spChg>
        <pc:picChg chg="mod">
          <ac:chgData name="Lenny Herren" userId="512a0dd5-bfec-47bf-9a32-f5c5b2bc45fb" providerId="ADAL" clId="{B9299388-02B1-B94A-88DD-3C28F2F5F8FC}" dt="2025-01-18T13:15:19.800" v="27" actId="1036"/>
          <ac:picMkLst>
            <pc:docMk/>
            <pc:sldMk cId="2669624739" sldId="317"/>
            <ac:picMk id="2142" creationId="{2375A9C1-C297-D0DF-CFF5-9A7941D8E88A}"/>
          </ac:picMkLst>
        </pc:picChg>
        <pc:picChg chg="mod">
          <ac:chgData name="Lenny Herren" userId="512a0dd5-bfec-47bf-9a32-f5c5b2bc45fb" providerId="ADAL" clId="{B9299388-02B1-B94A-88DD-3C28F2F5F8FC}" dt="2025-01-18T13:15:19.800" v="27" actId="1036"/>
          <ac:picMkLst>
            <pc:docMk/>
            <pc:sldMk cId="2669624739" sldId="317"/>
            <ac:picMk id="2143" creationId="{C56737FA-9077-D614-0A54-8BA0EE4AD6F2}"/>
          </ac:picMkLst>
        </pc:picChg>
      </pc:sldChg>
      <pc:sldChg chg="modSp mod">
        <pc:chgData name="Lenny Herren" userId="512a0dd5-bfec-47bf-9a32-f5c5b2bc45fb" providerId="ADAL" clId="{B9299388-02B1-B94A-88DD-3C28F2F5F8FC}" dt="2025-01-19T20:01:38.073" v="814" actId="14100"/>
        <pc:sldMkLst>
          <pc:docMk/>
          <pc:sldMk cId="4035578944" sldId="318"/>
        </pc:sldMkLst>
        <pc:spChg chg="mod">
          <ac:chgData name="Lenny Herren" userId="512a0dd5-bfec-47bf-9a32-f5c5b2bc45fb" providerId="ADAL" clId="{B9299388-02B1-B94A-88DD-3C28F2F5F8FC}" dt="2025-01-19T19:39:45.267" v="346" actId="20577"/>
          <ac:spMkLst>
            <pc:docMk/>
            <pc:sldMk cId="4035578944" sldId="318"/>
            <ac:spMk id="2615" creationId="{32DE366F-F0C8-EF96-61B0-EFD925EBA6DC}"/>
          </ac:spMkLst>
        </pc:spChg>
        <pc:spChg chg="mod">
          <ac:chgData name="Lenny Herren" userId="512a0dd5-bfec-47bf-9a32-f5c5b2bc45fb" providerId="ADAL" clId="{B9299388-02B1-B94A-88DD-3C28F2F5F8FC}" dt="2025-01-19T19:51:03.415" v="742" actId="20577"/>
          <ac:spMkLst>
            <pc:docMk/>
            <pc:sldMk cId="4035578944" sldId="318"/>
            <ac:spMk id="2616" creationId="{2D5E06EB-EEC7-17F3-3194-120D678047BE}"/>
          </ac:spMkLst>
        </pc:spChg>
        <pc:spChg chg="mod">
          <ac:chgData name="Lenny Herren" userId="512a0dd5-bfec-47bf-9a32-f5c5b2bc45fb" providerId="ADAL" clId="{B9299388-02B1-B94A-88DD-3C28F2F5F8FC}" dt="2025-01-19T19:44:24.898" v="476" actId="20577"/>
          <ac:spMkLst>
            <pc:docMk/>
            <pc:sldMk cId="4035578944" sldId="318"/>
            <ac:spMk id="2617" creationId="{E8B17738-A785-84E4-61E2-FB30D985323B}"/>
          </ac:spMkLst>
        </pc:spChg>
        <pc:spChg chg="mod">
          <ac:chgData name="Lenny Herren" userId="512a0dd5-bfec-47bf-9a32-f5c5b2bc45fb" providerId="ADAL" clId="{B9299388-02B1-B94A-88DD-3C28F2F5F8FC}" dt="2025-01-19T19:48:58.460" v="642" actId="790"/>
          <ac:spMkLst>
            <pc:docMk/>
            <pc:sldMk cId="4035578944" sldId="318"/>
            <ac:spMk id="2618" creationId="{D6D7BF68-B582-30BF-DC78-107ABCFA7386}"/>
          </ac:spMkLst>
        </pc:spChg>
        <pc:spChg chg="mod">
          <ac:chgData name="Lenny Herren" userId="512a0dd5-bfec-47bf-9a32-f5c5b2bc45fb" providerId="ADAL" clId="{B9299388-02B1-B94A-88DD-3C28F2F5F8FC}" dt="2025-01-19T20:01:20.803" v="791" actId="20577"/>
          <ac:spMkLst>
            <pc:docMk/>
            <pc:sldMk cId="4035578944" sldId="318"/>
            <ac:spMk id="2619" creationId="{9C6249B0-3D85-AD15-149D-5E7C0F4811D4}"/>
          </ac:spMkLst>
        </pc:spChg>
        <pc:spChg chg="mod">
          <ac:chgData name="Lenny Herren" userId="512a0dd5-bfec-47bf-9a32-f5c5b2bc45fb" providerId="ADAL" clId="{B9299388-02B1-B94A-88DD-3C28F2F5F8FC}" dt="2025-01-19T20:01:38.073" v="814" actId="14100"/>
          <ac:spMkLst>
            <pc:docMk/>
            <pc:sldMk cId="4035578944" sldId="318"/>
            <ac:spMk id="2620" creationId="{AA8477E0-3995-1C59-3FB0-B4FB52EBC665}"/>
          </ac:spMkLst>
        </pc:spChg>
        <pc:spChg chg="mod">
          <ac:chgData name="Lenny Herren" userId="512a0dd5-bfec-47bf-9a32-f5c5b2bc45fb" providerId="ADAL" clId="{B9299388-02B1-B94A-88DD-3C28F2F5F8FC}" dt="2025-01-19T19:41:54.650" v="440" actId="20577"/>
          <ac:spMkLst>
            <pc:docMk/>
            <pc:sldMk cId="4035578944" sldId="318"/>
            <ac:spMk id="2621" creationId="{1140D78F-1D7F-4E4F-EE65-8D9403411694}"/>
          </ac:spMkLst>
        </pc:spChg>
        <pc:spChg chg="mod">
          <ac:chgData name="Lenny Herren" userId="512a0dd5-bfec-47bf-9a32-f5c5b2bc45fb" providerId="ADAL" clId="{B9299388-02B1-B94A-88DD-3C28F2F5F8FC}" dt="2025-01-19T19:43:23.416" v="468" actId="20577"/>
          <ac:spMkLst>
            <pc:docMk/>
            <pc:sldMk cId="4035578944" sldId="318"/>
            <ac:spMk id="2622" creationId="{1B69BCCD-D916-A340-8420-E79342021F0A}"/>
          </ac:spMkLst>
        </pc:spChg>
        <pc:spChg chg="mod">
          <ac:chgData name="Lenny Herren" userId="512a0dd5-bfec-47bf-9a32-f5c5b2bc45fb" providerId="ADAL" clId="{B9299388-02B1-B94A-88DD-3C28F2F5F8FC}" dt="2025-01-19T19:48:14.416" v="627" actId="20577"/>
          <ac:spMkLst>
            <pc:docMk/>
            <pc:sldMk cId="4035578944" sldId="318"/>
            <ac:spMk id="2623" creationId="{03A9EC7D-1158-A646-0F11-FD9A59748B26}"/>
          </ac:spMkLst>
        </pc:spChg>
        <pc:spChg chg="mod">
          <ac:chgData name="Lenny Herren" userId="512a0dd5-bfec-47bf-9a32-f5c5b2bc45fb" providerId="ADAL" clId="{B9299388-02B1-B94A-88DD-3C28F2F5F8FC}" dt="2025-01-19T19:49:50.433" v="687" actId="20577"/>
          <ac:spMkLst>
            <pc:docMk/>
            <pc:sldMk cId="4035578944" sldId="318"/>
            <ac:spMk id="2624" creationId="{1BF11FBA-621E-72F9-B2FC-3E26FE44CF8E}"/>
          </ac:spMkLst>
        </pc:spChg>
        <pc:picChg chg="mod">
          <ac:chgData name="Lenny Herren" userId="512a0dd5-bfec-47bf-9a32-f5c5b2bc45fb" providerId="ADAL" clId="{B9299388-02B1-B94A-88DD-3C28F2F5F8FC}" dt="2025-01-19T19:40:06.041" v="362" actId="1038"/>
          <ac:picMkLst>
            <pc:docMk/>
            <pc:sldMk cId="4035578944" sldId="318"/>
            <ac:picMk id="2610" creationId="{5BC1B4F2-D429-6E7A-FB85-6049740CABAE}"/>
          </ac:picMkLst>
        </pc:picChg>
        <pc:picChg chg="mod">
          <ac:chgData name="Lenny Herren" userId="512a0dd5-bfec-47bf-9a32-f5c5b2bc45fb" providerId="ADAL" clId="{B9299388-02B1-B94A-88DD-3C28F2F5F8FC}" dt="2025-01-19T19:44:43.760" v="480" actId="1036"/>
          <ac:picMkLst>
            <pc:docMk/>
            <pc:sldMk cId="4035578944" sldId="318"/>
            <ac:picMk id="2611" creationId="{83079577-6F07-4498-4F6F-1C19CFA77D54}"/>
          </ac:picMkLst>
        </pc:picChg>
      </pc:sldChg>
      <pc:sldChg chg="addSp delSp modSp add mod">
        <pc:chgData name="Lenny Herren" userId="512a0dd5-bfec-47bf-9a32-f5c5b2bc45fb" providerId="ADAL" clId="{B9299388-02B1-B94A-88DD-3C28F2F5F8FC}" dt="2025-01-20T22:31:21.965" v="874" actId="20577"/>
        <pc:sldMkLst>
          <pc:docMk/>
          <pc:sldMk cId="3162240415" sldId="336"/>
        </pc:sldMkLst>
        <pc:spChg chg="del">
          <ac:chgData name="Lenny Herren" userId="512a0dd5-bfec-47bf-9a32-f5c5b2bc45fb" providerId="ADAL" clId="{B9299388-02B1-B94A-88DD-3C28F2F5F8FC}" dt="2025-01-19T19:11:23.742" v="207" actId="478"/>
          <ac:spMkLst>
            <pc:docMk/>
            <pc:sldMk cId="3162240415" sldId="336"/>
            <ac:spMk id="6" creationId="{26D1CC3C-724C-AD4E-9FC2-6DE00256BC38}"/>
          </ac:spMkLst>
        </pc:spChg>
        <pc:spChg chg="add mod">
          <ac:chgData name="Lenny Herren" userId="512a0dd5-bfec-47bf-9a32-f5c5b2bc45fb" providerId="ADAL" clId="{B9299388-02B1-B94A-88DD-3C28F2F5F8FC}" dt="2025-01-19T19:05:45.015" v="145" actId="1036"/>
          <ac:spMkLst>
            <pc:docMk/>
            <pc:sldMk cId="3162240415" sldId="336"/>
            <ac:spMk id="9" creationId="{02AF7202-B211-5416-E0D7-ED0E72942C78}"/>
          </ac:spMkLst>
        </pc:spChg>
        <pc:spChg chg="mod">
          <ac:chgData name="Lenny Herren" userId="512a0dd5-bfec-47bf-9a32-f5c5b2bc45fb" providerId="ADAL" clId="{B9299388-02B1-B94A-88DD-3C28F2F5F8FC}" dt="2025-01-19T18:56:57.968" v="72" actId="20577"/>
          <ac:spMkLst>
            <pc:docMk/>
            <pc:sldMk cId="3162240415" sldId="336"/>
            <ac:spMk id="2216" creationId="{761AA46C-7DA3-7070-E697-8093C7AA5151}"/>
          </ac:spMkLst>
        </pc:spChg>
        <pc:spChg chg="mod">
          <ac:chgData name="Lenny Herren" userId="512a0dd5-bfec-47bf-9a32-f5c5b2bc45fb" providerId="ADAL" clId="{B9299388-02B1-B94A-88DD-3C28F2F5F8FC}" dt="2025-01-19T18:57:11.989" v="79" actId="20577"/>
          <ac:spMkLst>
            <pc:docMk/>
            <pc:sldMk cId="3162240415" sldId="336"/>
            <ac:spMk id="2217" creationId="{5941BF73-9B36-F4F7-E28D-ADEA5793F4DF}"/>
          </ac:spMkLst>
        </pc:spChg>
        <pc:spChg chg="mod">
          <ac:chgData name="Lenny Herren" userId="512a0dd5-bfec-47bf-9a32-f5c5b2bc45fb" providerId="ADAL" clId="{B9299388-02B1-B94A-88DD-3C28F2F5F8FC}" dt="2025-01-19T19:07:02.158" v="186" actId="313"/>
          <ac:spMkLst>
            <pc:docMk/>
            <pc:sldMk cId="3162240415" sldId="336"/>
            <ac:spMk id="2219" creationId="{F98AAD47-9949-998A-DA08-CD4C78E912E2}"/>
          </ac:spMkLst>
        </pc:spChg>
        <pc:spChg chg="mod">
          <ac:chgData name="Lenny Herren" userId="512a0dd5-bfec-47bf-9a32-f5c5b2bc45fb" providerId="ADAL" clId="{B9299388-02B1-B94A-88DD-3C28F2F5F8FC}" dt="2025-01-20T22:31:21.965" v="874" actId="20577"/>
          <ac:spMkLst>
            <pc:docMk/>
            <pc:sldMk cId="3162240415" sldId="336"/>
            <ac:spMk id="2221" creationId="{5695B14A-12E4-A221-25B2-CB9758B75CC9}"/>
          </ac:spMkLst>
        </pc:spChg>
        <pc:grpChg chg="del mod">
          <ac:chgData name="Lenny Herren" userId="512a0dd5-bfec-47bf-9a32-f5c5b2bc45fb" providerId="ADAL" clId="{B9299388-02B1-B94A-88DD-3C28F2F5F8FC}" dt="2025-01-19T19:01:18.170" v="92" actId="478"/>
          <ac:grpSpMkLst>
            <pc:docMk/>
            <pc:sldMk cId="3162240415" sldId="336"/>
            <ac:grpSpMk id="2226" creationId="{3BCAAA84-5935-A8A9-4494-65757DBA5924}"/>
          </ac:grpSpMkLst>
        </pc:grpChg>
        <pc:grpChg chg="del">
          <ac:chgData name="Lenny Herren" userId="512a0dd5-bfec-47bf-9a32-f5c5b2bc45fb" providerId="ADAL" clId="{B9299388-02B1-B94A-88DD-3C28F2F5F8FC}" dt="2025-01-19T19:12:23.448" v="226" actId="478"/>
          <ac:grpSpMkLst>
            <pc:docMk/>
            <pc:sldMk cId="3162240415" sldId="336"/>
            <ac:grpSpMk id="2230" creationId="{33B41F95-25D0-3BF7-9CEC-414F678EE3E9}"/>
          </ac:grpSpMkLst>
        </pc:grpChg>
        <pc:grpChg chg="del">
          <ac:chgData name="Lenny Herren" userId="512a0dd5-bfec-47bf-9a32-f5c5b2bc45fb" providerId="ADAL" clId="{B9299388-02B1-B94A-88DD-3C28F2F5F8FC}" dt="2025-01-19T19:12:25.075" v="227" actId="478"/>
          <ac:grpSpMkLst>
            <pc:docMk/>
            <pc:sldMk cId="3162240415" sldId="336"/>
            <ac:grpSpMk id="2233" creationId="{FAAAED1B-9042-564E-454F-695CCDB68D0B}"/>
          </ac:grpSpMkLst>
        </pc:grpChg>
        <pc:picChg chg="add mod">
          <ac:chgData name="Lenny Herren" userId="512a0dd5-bfec-47bf-9a32-f5c5b2bc45fb" providerId="ADAL" clId="{B9299388-02B1-B94A-88DD-3C28F2F5F8FC}" dt="2025-01-19T19:01:34.049" v="95" actId="1076"/>
          <ac:picMkLst>
            <pc:docMk/>
            <pc:sldMk cId="3162240415" sldId="336"/>
            <ac:picMk id="3" creationId="{CF8FD475-901E-EE61-3151-0EFF0AA8CA08}"/>
          </ac:picMkLst>
        </pc:picChg>
        <pc:picChg chg="add del mod">
          <ac:chgData name="Lenny Herren" userId="512a0dd5-bfec-47bf-9a32-f5c5b2bc45fb" providerId="ADAL" clId="{B9299388-02B1-B94A-88DD-3C28F2F5F8FC}" dt="2025-01-19T19:02:51.115" v="112" actId="478"/>
          <ac:picMkLst>
            <pc:docMk/>
            <pc:sldMk cId="3162240415" sldId="336"/>
            <ac:picMk id="5" creationId="{B3F812DF-A5FF-56D0-028A-D458175DF5B6}"/>
          </ac:picMkLst>
        </pc:picChg>
        <pc:picChg chg="add del mod">
          <ac:chgData name="Lenny Herren" userId="512a0dd5-bfec-47bf-9a32-f5c5b2bc45fb" providerId="ADAL" clId="{B9299388-02B1-B94A-88DD-3C28F2F5F8FC}" dt="2025-01-19T19:04:36.788" v="116" actId="478"/>
          <ac:picMkLst>
            <pc:docMk/>
            <pc:sldMk cId="3162240415" sldId="336"/>
            <ac:picMk id="8" creationId="{2F81808B-65D0-A765-83FC-5D834050CD5E}"/>
          </ac:picMkLst>
        </pc:picChg>
        <pc:picChg chg="add del mod">
          <ac:chgData name="Lenny Herren" userId="512a0dd5-bfec-47bf-9a32-f5c5b2bc45fb" providerId="ADAL" clId="{B9299388-02B1-B94A-88DD-3C28F2F5F8FC}" dt="2025-01-19T19:20:34.431" v="327" actId="478"/>
          <ac:picMkLst>
            <pc:docMk/>
            <pc:sldMk cId="3162240415" sldId="336"/>
            <ac:picMk id="11" creationId="{3E087A3B-F475-D520-98B2-3B504D11EEAE}"/>
          </ac:picMkLst>
        </pc:picChg>
        <pc:picChg chg="add mod">
          <ac:chgData name="Lenny Herren" userId="512a0dd5-bfec-47bf-9a32-f5c5b2bc45fb" providerId="ADAL" clId="{B9299388-02B1-B94A-88DD-3C28F2F5F8FC}" dt="2025-01-19T19:15:02.081" v="235" actId="1076"/>
          <ac:picMkLst>
            <pc:docMk/>
            <pc:sldMk cId="3162240415" sldId="336"/>
            <ac:picMk id="13" creationId="{BC6D5216-19BF-0D02-04A1-803CB140015E}"/>
          </ac:picMkLst>
        </pc:picChg>
        <pc:picChg chg="add mod">
          <ac:chgData name="Lenny Herren" userId="512a0dd5-bfec-47bf-9a32-f5c5b2bc45fb" providerId="ADAL" clId="{B9299388-02B1-B94A-88DD-3C28F2F5F8FC}" dt="2025-01-19T19:20:51.866" v="332" actId="1076"/>
          <ac:picMkLst>
            <pc:docMk/>
            <pc:sldMk cId="3162240415" sldId="336"/>
            <ac:picMk id="15" creationId="{02FF9ED6-04C9-D975-1B08-977F34271AA4}"/>
          </ac:picMkLst>
        </pc:picChg>
        <pc:picChg chg="mod">
          <ac:chgData name="Lenny Herren" userId="512a0dd5-bfec-47bf-9a32-f5c5b2bc45fb" providerId="ADAL" clId="{B9299388-02B1-B94A-88DD-3C28F2F5F8FC}" dt="2025-01-19T19:02:45.249" v="108" actId="1076"/>
          <ac:picMkLst>
            <pc:docMk/>
            <pc:sldMk cId="3162240415" sldId="336"/>
            <ac:picMk id="2223" creationId="{B93F81F9-95A1-CF38-DC92-17EFB15662F5}"/>
          </ac:picMkLst>
        </pc:picChg>
        <pc:picChg chg="mod">
          <ac:chgData name="Lenny Herren" userId="512a0dd5-bfec-47bf-9a32-f5c5b2bc45fb" providerId="ADAL" clId="{B9299388-02B1-B94A-88DD-3C28F2F5F8FC}" dt="2025-01-19T19:12:18.997" v="225" actId="1076"/>
          <ac:picMkLst>
            <pc:docMk/>
            <pc:sldMk cId="3162240415" sldId="336"/>
            <ac:picMk id="2224" creationId="{9606F3B6-6826-D280-0CE8-4A0DB1F3A91E}"/>
          </ac:picMkLst>
        </pc:picChg>
      </pc:sldChg>
      <pc:sldChg chg="addSp delSp modSp add mod">
        <pc:chgData name="Lenny Herren" userId="512a0dd5-bfec-47bf-9a32-f5c5b2bc45fb" providerId="ADAL" clId="{B9299388-02B1-B94A-88DD-3C28F2F5F8FC}" dt="2025-01-19T19:20:55.172" v="333"/>
        <pc:sldMkLst>
          <pc:docMk/>
          <pc:sldMk cId="1980944025" sldId="337"/>
        </pc:sldMkLst>
        <pc:spChg chg="add del mod">
          <ac:chgData name="Lenny Herren" userId="512a0dd5-bfec-47bf-9a32-f5c5b2bc45fb" providerId="ADAL" clId="{B9299388-02B1-B94A-88DD-3C28F2F5F8FC}" dt="2025-01-19T19:16:18.778" v="238" actId="478"/>
          <ac:spMkLst>
            <pc:docMk/>
            <pc:sldMk cId="1980944025" sldId="337"/>
            <ac:spMk id="4" creationId="{D2B4899A-3B41-0966-D83D-0D0875EF5356}"/>
          </ac:spMkLst>
        </pc:spChg>
        <pc:spChg chg="add mod">
          <ac:chgData name="Lenny Herren" userId="512a0dd5-bfec-47bf-9a32-f5c5b2bc45fb" providerId="ADAL" clId="{B9299388-02B1-B94A-88DD-3C28F2F5F8FC}" dt="2025-01-19T19:16:05.151" v="237"/>
          <ac:spMkLst>
            <pc:docMk/>
            <pc:sldMk cId="1980944025" sldId="337"/>
            <ac:spMk id="6" creationId="{676EE217-A002-59C6-0D6D-327731661C84}"/>
          </ac:spMkLst>
        </pc:spChg>
        <pc:spChg chg="add mod">
          <ac:chgData name="Lenny Herren" userId="512a0dd5-bfec-47bf-9a32-f5c5b2bc45fb" providerId="ADAL" clId="{B9299388-02B1-B94A-88DD-3C28F2F5F8FC}" dt="2025-01-19T19:16:05.151" v="237"/>
          <ac:spMkLst>
            <pc:docMk/>
            <pc:sldMk cId="1980944025" sldId="337"/>
            <ac:spMk id="8" creationId="{097ACDBA-A038-72B8-85CE-0D89585AFF8C}"/>
          </ac:spMkLst>
        </pc:spChg>
        <pc:spChg chg="del">
          <ac:chgData name="Lenny Herren" userId="512a0dd5-bfec-47bf-9a32-f5c5b2bc45fb" providerId="ADAL" clId="{B9299388-02B1-B94A-88DD-3C28F2F5F8FC}" dt="2025-01-19T19:11:53.678" v="216" actId="478"/>
          <ac:spMkLst>
            <pc:docMk/>
            <pc:sldMk cId="1980944025" sldId="337"/>
            <ac:spMk id="9" creationId="{5EA70D48-B3D7-9382-808F-BD07356817E7}"/>
          </ac:spMkLst>
        </pc:spChg>
        <pc:spChg chg="mod">
          <ac:chgData name="Lenny Herren" userId="512a0dd5-bfec-47bf-9a32-f5c5b2bc45fb" providerId="ADAL" clId="{B9299388-02B1-B94A-88DD-3C28F2F5F8FC}" dt="2025-01-19T19:11:48.520" v="215" actId="20577"/>
          <ac:spMkLst>
            <pc:docMk/>
            <pc:sldMk cId="1980944025" sldId="337"/>
            <ac:spMk id="2216" creationId="{7149B009-AFB2-118A-0256-11481F09D0FC}"/>
          </ac:spMkLst>
        </pc:spChg>
        <pc:spChg chg="del">
          <ac:chgData name="Lenny Herren" userId="512a0dd5-bfec-47bf-9a32-f5c5b2bc45fb" providerId="ADAL" clId="{B9299388-02B1-B94A-88DD-3C28F2F5F8FC}" dt="2025-01-19T19:16:04.802" v="236" actId="478"/>
          <ac:spMkLst>
            <pc:docMk/>
            <pc:sldMk cId="1980944025" sldId="337"/>
            <ac:spMk id="2217" creationId="{445F94A5-D30B-1126-C6BF-A407943E6ECA}"/>
          </ac:spMkLst>
        </pc:spChg>
        <pc:spChg chg="mod">
          <ac:chgData name="Lenny Herren" userId="512a0dd5-bfec-47bf-9a32-f5c5b2bc45fb" providerId="ADAL" clId="{B9299388-02B1-B94A-88DD-3C28F2F5F8FC}" dt="2025-01-19T19:17:42.274" v="280" actId="1076"/>
          <ac:spMkLst>
            <pc:docMk/>
            <pc:sldMk cId="1980944025" sldId="337"/>
            <ac:spMk id="2219" creationId="{00B09ED7-0A05-537F-D108-71630BB1CFA7}"/>
          </ac:spMkLst>
        </pc:spChg>
        <pc:spChg chg="mod">
          <ac:chgData name="Lenny Herren" userId="512a0dd5-bfec-47bf-9a32-f5c5b2bc45fb" providerId="ADAL" clId="{B9299388-02B1-B94A-88DD-3C28F2F5F8FC}" dt="2025-01-19T19:18:12.522" v="318" actId="20577"/>
          <ac:spMkLst>
            <pc:docMk/>
            <pc:sldMk cId="1980944025" sldId="337"/>
            <ac:spMk id="2221" creationId="{F0B52C41-84BA-CD90-E831-0430E4B048E7}"/>
          </ac:spMkLst>
        </pc:spChg>
        <pc:grpChg chg="del">
          <ac:chgData name="Lenny Herren" userId="512a0dd5-bfec-47bf-9a32-f5c5b2bc45fb" providerId="ADAL" clId="{B9299388-02B1-B94A-88DD-3C28F2F5F8FC}" dt="2025-01-19T19:12:09.628" v="223" actId="478"/>
          <ac:grpSpMkLst>
            <pc:docMk/>
            <pc:sldMk cId="1980944025" sldId="337"/>
            <ac:grpSpMk id="2230" creationId="{77A05A4B-C1F5-7000-501C-7D675B4C273F}"/>
          </ac:grpSpMkLst>
        </pc:grpChg>
        <pc:grpChg chg="add del">
          <ac:chgData name="Lenny Herren" userId="512a0dd5-bfec-47bf-9a32-f5c5b2bc45fb" providerId="ADAL" clId="{B9299388-02B1-B94A-88DD-3C28F2F5F8FC}" dt="2025-01-19T19:12:07.264" v="222" actId="478"/>
          <ac:grpSpMkLst>
            <pc:docMk/>
            <pc:sldMk cId="1980944025" sldId="337"/>
            <ac:grpSpMk id="2233" creationId="{0CD3BB5D-CC91-BD2A-151D-798A4DBE9378}"/>
          </ac:grpSpMkLst>
        </pc:grpChg>
        <pc:picChg chg="del">
          <ac:chgData name="Lenny Herren" userId="512a0dd5-bfec-47bf-9a32-f5c5b2bc45fb" providerId="ADAL" clId="{B9299388-02B1-B94A-88DD-3C28F2F5F8FC}" dt="2025-01-19T19:11:55.102" v="217" actId="478"/>
          <ac:picMkLst>
            <pc:docMk/>
            <pc:sldMk cId="1980944025" sldId="337"/>
            <ac:picMk id="3" creationId="{93324454-D0EC-0995-A08E-87B6BDF0E995}"/>
          </ac:picMkLst>
        </pc:picChg>
        <pc:picChg chg="add mod">
          <ac:chgData name="Lenny Herren" userId="512a0dd5-bfec-47bf-9a32-f5c5b2bc45fb" providerId="ADAL" clId="{B9299388-02B1-B94A-88DD-3C28F2F5F8FC}" dt="2025-01-19T19:16:05.151" v="237"/>
          <ac:picMkLst>
            <pc:docMk/>
            <pc:sldMk cId="1980944025" sldId="337"/>
            <ac:picMk id="5" creationId="{E4E48DB0-B4C7-79E1-3551-B0BA3D593452}"/>
          </ac:picMkLst>
        </pc:picChg>
        <pc:picChg chg="add mod">
          <ac:chgData name="Lenny Herren" userId="512a0dd5-bfec-47bf-9a32-f5c5b2bc45fb" providerId="ADAL" clId="{B9299388-02B1-B94A-88DD-3C28F2F5F8FC}" dt="2025-01-19T19:16:05.151" v="237"/>
          <ac:picMkLst>
            <pc:docMk/>
            <pc:sldMk cId="1980944025" sldId="337"/>
            <ac:picMk id="7" creationId="{F44D83E0-8141-AB59-EC28-195AE2158B5A}"/>
          </ac:picMkLst>
        </pc:picChg>
        <pc:picChg chg="add mod">
          <ac:chgData name="Lenny Herren" userId="512a0dd5-bfec-47bf-9a32-f5c5b2bc45fb" providerId="ADAL" clId="{B9299388-02B1-B94A-88DD-3C28F2F5F8FC}" dt="2025-01-19T19:19:11.369" v="325" actId="1076"/>
          <ac:picMkLst>
            <pc:docMk/>
            <pc:sldMk cId="1980944025" sldId="337"/>
            <ac:picMk id="11" creationId="{674FF62C-9AC1-CEE3-5836-C1005C9BB2B4}"/>
          </ac:picMkLst>
        </pc:picChg>
        <pc:picChg chg="add mod">
          <ac:chgData name="Lenny Herren" userId="512a0dd5-bfec-47bf-9a32-f5c5b2bc45fb" providerId="ADAL" clId="{B9299388-02B1-B94A-88DD-3C28F2F5F8FC}" dt="2025-01-19T19:20:55.172" v="333"/>
          <ac:picMkLst>
            <pc:docMk/>
            <pc:sldMk cId="1980944025" sldId="337"/>
            <ac:picMk id="12" creationId="{82502556-E7BA-986A-3C9A-6B5CF0687BCF}"/>
          </ac:picMkLst>
        </pc:picChg>
        <pc:picChg chg="del">
          <ac:chgData name="Lenny Herren" userId="512a0dd5-bfec-47bf-9a32-f5c5b2bc45fb" providerId="ADAL" clId="{B9299388-02B1-B94A-88DD-3C28F2F5F8FC}" dt="2025-01-19T19:16:04.802" v="236" actId="478"/>
          <ac:picMkLst>
            <pc:docMk/>
            <pc:sldMk cId="1980944025" sldId="337"/>
            <ac:picMk id="2223" creationId="{2F15741B-E4F4-A870-B79E-EF98CD23F464}"/>
          </ac:picMkLst>
        </pc:picChg>
        <pc:picChg chg="add del">
          <ac:chgData name="Lenny Herren" userId="512a0dd5-bfec-47bf-9a32-f5c5b2bc45fb" providerId="ADAL" clId="{B9299388-02B1-B94A-88DD-3C28F2F5F8FC}" dt="2025-01-19T19:11:59.070" v="219" actId="478"/>
          <ac:picMkLst>
            <pc:docMk/>
            <pc:sldMk cId="1980944025" sldId="337"/>
            <ac:picMk id="2224" creationId="{9E118D54-E92A-068C-6581-914E36F424DB}"/>
          </ac:picMkLst>
        </pc:picChg>
        <pc:picChg chg="add del">
          <ac:chgData name="Lenny Herren" userId="512a0dd5-bfec-47bf-9a32-f5c5b2bc45fb" providerId="ADAL" clId="{B9299388-02B1-B94A-88DD-3C28F2F5F8FC}" dt="2025-01-19T19:12:02.325" v="221" actId="478"/>
          <ac:picMkLst>
            <pc:docMk/>
            <pc:sldMk cId="1980944025" sldId="337"/>
            <ac:picMk id="2225" creationId="{4F95FEF3-C204-B1BF-DAC5-27D376CBBD8A}"/>
          </ac:picMkLst>
        </pc:picChg>
      </pc:sldChg>
      <pc:sldChg chg="addSp delSp modSp add mod">
        <pc:chgData name="Lenny Herren" userId="512a0dd5-bfec-47bf-9a32-f5c5b2bc45fb" providerId="ADAL" clId="{B9299388-02B1-B94A-88DD-3C28F2F5F8FC}" dt="2025-01-20T19:29:41.108" v="847" actId="478"/>
        <pc:sldMkLst>
          <pc:docMk/>
          <pc:sldMk cId="4290618053" sldId="364"/>
        </pc:sldMkLst>
        <pc:picChg chg="del mod">
          <ac:chgData name="Lenny Herren" userId="512a0dd5-bfec-47bf-9a32-f5c5b2bc45fb" providerId="ADAL" clId="{B9299388-02B1-B94A-88DD-3C28F2F5F8FC}" dt="2025-01-20T19:29:41.108" v="847" actId="478"/>
          <ac:picMkLst>
            <pc:docMk/>
            <pc:sldMk cId="4290618053" sldId="364"/>
            <ac:picMk id="3" creationId="{05BD9800-238E-53B5-B846-EE77DA91514D}"/>
          </ac:picMkLst>
        </pc:picChg>
        <pc:picChg chg="add del mod">
          <ac:chgData name="Lenny Herren" userId="512a0dd5-bfec-47bf-9a32-f5c5b2bc45fb" providerId="ADAL" clId="{B9299388-02B1-B94A-88DD-3C28F2F5F8FC}" dt="2025-01-20T19:29:37.389" v="846" actId="167"/>
          <ac:picMkLst>
            <pc:docMk/>
            <pc:sldMk cId="4290618053" sldId="364"/>
            <ac:picMk id="4" creationId="{6C005823-BB34-A7BA-F9AB-4899E04BA93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3CC880D6-5A6E-89CC-5A52-BBB63544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C22096A9-5FBD-9DF2-BAF6-B6BAC9C2E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D44EB968-8661-19AF-F9DE-DE338775B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7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D2E0572A-64A2-0A98-E754-4557E107E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51401935-B793-FF23-963B-66C368930E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11C8E1BB-9E3C-5E9D-E5B5-5FE90C9C6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72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3A7806D7-A49F-DA9A-3DE1-DAB8FA7F6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4FDFFE4A-C7B0-7EC0-BB0D-DADCA34D2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967E4B02-C190-0C61-3070-D0F3E8D6CE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7E17D473-95FB-768E-ED9E-610F3EFA6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844B7373-B642-F334-25EA-C8FFC955F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81C0A20C-55F7-884F-8034-F5C21796E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18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0E72A6FB-3DA7-36D1-D82F-FB4D961F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BB60A9E1-261E-6E07-8CE8-98F8D3D59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0D80561B-2A49-4D8B-C24F-02314608D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53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66E950C6-487B-EA0F-5C81-7DD70836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36C68B96-5129-B0AC-9F63-9A3B643D0B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35AC2408-4463-562D-41DD-414DCF496E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611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FEF92CBC-C805-6AFC-11DF-FF3F64EB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F809EB9B-EF44-36DA-3B95-EB48101D2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B6044D65-9021-3B30-2BC5-664A23107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091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87802FB9-8004-7045-9AA2-AC645D9C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A5C0F34E-642F-1F1C-F076-7DF502ABDF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7E2754AC-9422-3127-0BEF-FEF69E410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900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E45B1E4D-E05E-2AAD-D3CA-280D6D41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727C8C47-E8E7-337E-F7B8-F69FE3CF3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27BB4801-8782-4F57-DEC2-6C99C90CB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790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9066691-DCD6-4838-42B4-C7CA974E3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E78AB1F1-7448-AFD2-EAEC-4B7D0BD68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2B15F073-BE83-25DF-C79D-FFFA9B389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48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>
          <a:extLst>
            <a:ext uri="{FF2B5EF4-FFF2-40B4-BE49-F238E27FC236}">
              <a16:creationId xmlns:a16="http://schemas.microsoft.com/office/drawing/2014/main" id="{CDB54331-4427-942E-F149-BCFE2F40C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>
            <a:extLst>
              <a:ext uri="{FF2B5EF4-FFF2-40B4-BE49-F238E27FC236}">
                <a16:creationId xmlns:a16="http://schemas.microsoft.com/office/drawing/2014/main" id="{A08EC3AF-4840-BB4B-91E8-757A83345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>
            <a:extLst>
              <a:ext uri="{FF2B5EF4-FFF2-40B4-BE49-F238E27FC236}">
                <a16:creationId xmlns:a16="http://schemas.microsoft.com/office/drawing/2014/main" id="{89338FE2-7297-7C5A-5FFC-931B7FB99A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04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6084FFAD-99E2-3419-8A2C-06D0C260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CC37C582-C613-20C3-6086-C080C6441E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10E23A56-E874-AEB7-C7A0-562FF0598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680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5B68A1B4-9E77-50F6-032B-91FA8398D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1B3A2A21-63D8-3ACE-03CD-8E09889180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632FF70C-8640-C3F7-AA8B-64D17892D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289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>
          <a:extLst>
            <a:ext uri="{FF2B5EF4-FFF2-40B4-BE49-F238E27FC236}">
              <a16:creationId xmlns:a16="http://schemas.microsoft.com/office/drawing/2014/main" id="{0291CA29-0846-07F2-A4B3-A7853D78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7274a1822_0_788:notes">
            <a:extLst>
              <a:ext uri="{FF2B5EF4-FFF2-40B4-BE49-F238E27FC236}">
                <a16:creationId xmlns:a16="http://schemas.microsoft.com/office/drawing/2014/main" id="{E1DFD5DA-4C03-FEC7-C8D5-D044455D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7274a1822_0_788:notes">
            <a:extLst>
              <a:ext uri="{FF2B5EF4-FFF2-40B4-BE49-F238E27FC236}">
                <a16:creationId xmlns:a16="http://schemas.microsoft.com/office/drawing/2014/main" id="{B13129A5-4573-5666-3244-D00164689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614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D2CEE580-5F0B-100E-A8C7-9F3950B2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36161B56-806A-4B63-848F-F93E74DB01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840E7D38-E485-3E01-E0C6-985DF096B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4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82F7BE5C-AA8E-4164-70C5-47A8E20B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42972400-FD7D-F782-FCFF-C7E028CEF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E6AB4189-69B1-06E5-E9F3-D14550809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13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0F13DA3A-0E9E-05FF-64A7-D13D7C17E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CD637A3F-4F5A-3AAF-60C8-2EFA7C6B3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6B5E4635-32EF-59BE-BA03-20A45E5069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95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80586EF0-97BA-6122-0882-A8A188B2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94DC1775-0D38-D5F0-700A-B46C7022C3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379477D5-6C52-9329-2600-2BCC4026C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068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8826BBEE-1048-D79D-907B-F97FFA59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11F9D965-1C2F-652B-1C9F-874C7E41ED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54ACEAB9-E3DA-B3E4-C936-60380529A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67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7B220DEE-A22E-BDE6-42E7-07F165E6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2C395698-FC78-4920-0F6B-7D343B62F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9EA8262E-789C-4790-9F94-9B3029F31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944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6105C680-79BA-987B-0ABA-5256D851E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9348F4CB-39E0-6811-B8A7-B6D0AD41DD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9A888B80-513B-E3DB-D8E9-92BC2F334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61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CD5E7DD6-1CD3-B3AB-C80B-70B7F5957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7D9AF7CB-5934-EDFD-F7D7-586B9AAA0B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829D1E68-C1F9-C366-C286-5F9626CEC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10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EEAF0116-3BAF-41A8-3D07-81F26554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13B4FB33-43BA-1F13-2238-3A0CED83D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7591FAD4-423B-F117-DE5C-3A3AF1680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45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49B9065A-989D-8CC9-04A6-28CD99F8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82972E28-4598-B301-1823-9A1F038D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354A264B-2F53-293B-7B5B-0C1F359D26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00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81F2BFCF-8AFD-D900-9C8E-5D072670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68CB084F-A94C-BE16-C5CB-16F317932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A3F0B60C-3516-6DDC-0AF1-29B49891E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105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A68405DB-EA53-917A-EB0F-7F54F550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07E24A44-B747-B5D7-FE7A-4FC919A07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B861F6F4-CE98-181A-0261-3E476FA584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49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B5D29276-D8A8-27B0-04DA-66673EDDA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EF412025-2423-E3D3-92E1-BBF40D6A35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E0652AE0-594A-8200-3A9A-0E9C2AEEB3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46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A4D8A499-A782-42D9-24F1-F95140DE4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AE420AE0-B0A9-2A61-AFC2-E8F8C2FE27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4135CB5E-7CA9-7A40-385C-AE81BA883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347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869E6732-4618-87F0-7040-B4F0D720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C13B3451-886A-FE11-BFDC-9031F4AC4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2280348E-CDFD-60E9-3C51-432D181A1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260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780AFAB1-7EF1-4DEB-C353-0B74D38F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3991C54C-B202-FC55-4FCE-2F56394B5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DE8AD67E-D51E-31EF-8ED5-95052301B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113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01201007-4B92-D868-C784-C4CB9E68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1AEE4A93-7CB0-78CE-5196-0D628F470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D737E4F-0CCE-3C54-A2B1-C5DA11827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2742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9D8399D5-A9F2-21E4-26E3-F889FC6D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D4D5FE3E-CA65-F345-C54C-EF5BC2D77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F5B2B080-F9D1-D0FE-923C-9E602C988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3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79CF9E8E-03C9-F887-0001-20706D51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9CBF8049-BAC1-6121-8F26-7317A41F6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E0145994-8CEC-ED6F-D93C-05746BD1E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65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>
          <a:extLst>
            <a:ext uri="{FF2B5EF4-FFF2-40B4-BE49-F238E27FC236}">
              <a16:creationId xmlns:a16="http://schemas.microsoft.com/office/drawing/2014/main" id="{A38D0663-2EB8-0714-A466-81887C41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>
            <a:extLst>
              <a:ext uri="{FF2B5EF4-FFF2-40B4-BE49-F238E27FC236}">
                <a16:creationId xmlns:a16="http://schemas.microsoft.com/office/drawing/2014/main" id="{174DEBCC-413E-B67B-8A2A-BB56C1A78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>
            <a:extLst>
              <a:ext uri="{FF2B5EF4-FFF2-40B4-BE49-F238E27FC236}">
                <a16:creationId xmlns:a16="http://schemas.microsoft.com/office/drawing/2014/main" id="{438108BF-C09F-1E40-11E0-CCCC96AB95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05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>
          <a:extLst>
            <a:ext uri="{FF2B5EF4-FFF2-40B4-BE49-F238E27FC236}">
              <a16:creationId xmlns:a16="http://schemas.microsoft.com/office/drawing/2014/main" id="{0291CA29-0846-07F2-A4B3-A7853D78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7274a1822_0_788:notes">
            <a:extLst>
              <a:ext uri="{FF2B5EF4-FFF2-40B4-BE49-F238E27FC236}">
                <a16:creationId xmlns:a16="http://schemas.microsoft.com/office/drawing/2014/main" id="{E1DFD5DA-4C03-FEC7-C8D5-D044455D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7274a1822_0_788:notes">
            <a:extLst>
              <a:ext uri="{FF2B5EF4-FFF2-40B4-BE49-F238E27FC236}">
                <a16:creationId xmlns:a16="http://schemas.microsoft.com/office/drawing/2014/main" id="{B13129A5-4573-5666-3244-D00164689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654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95DAA903-A802-99E4-77AB-19F5B0B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2848C8E0-37D7-836B-A6A3-4EBBF0A01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4DB21A64-9141-C8D8-D41A-DA96AF26E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04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186C0B7A-8D15-8A88-BF9F-30EDBF273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945593E7-36CF-F545-1254-04D0B1FEB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C00114BC-47B1-22DC-262A-6014290FD1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602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176ADC13-D44D-F410-13BF-45450438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72E2C3DF-96D1-7206-99A3-B7A4AF077A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8CD80208-A103-177D-7ECD-EE6D6D8F2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>
          <a:extLst>
            <a:ext uri="{FF2B5EF4-FFF2-40B4-BE49-F238E27FC236}">
              <a16:creationId xmlns:a16="http://schemas.microsoft.com/office/drawing/2014/main" id="{44E08075-4AA5-B683-D9C9-8FAE9032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>
            <a:extLst>
              <a:ext uri="{FF2B5EF4-FFF2-40B4-BE49-F238E27FC236}">
                <a16:creationId xmlns:a16="http://schemas.microsoft.com/office/drawing/2014/main" id="{CF1EA376-919B-C8B4-5CCB-B6CD7D0F4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>
            <a:extLst>
              <a:ext uri="{FF2B5EF4-FFF2-40B4-BE49-F238E27FC236}">
                <a16:creationId xmlns:a16="http://schemas.microsoft.com/office/drawing/2014/main" id="{88EA5713-9F5E-BC06-E220-6FB64EECD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47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59870" y="3424399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726" r:id="rId3"/>
    <p:sldLayoutId id="2147483659" r:id="rId4"/>
    <p:sldLayoutId id="2147483662" r:id="rId5"/>
    <p:sldLayoutId id="2147483665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 Däppen, Marco Jaros &amp; Lenny Herren</a:t>
            </a:r>
            <a:endParaRPr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AD5CF02E-46E7-37F6-C396-2D95A1DA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7CC3441D-8CE5-713A-1EB1-542B579F6E1F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Plattformen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FDDA6-B890-6AB8-4E25-F39DAB8189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22"/>
          <a:stretch/>
        </p:blipFill>
        <p:spPr>
          <a:xfrm>
            <a:off x="1414428" y="1323997"/>
            <a:ext cx="6115324" cy="2878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D8E0B-2F6E-0D5F-1242-F9B7D0F572C4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31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3498C1E6-3422-72C3-CCCD-24C26C920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E8AE4CBF-FCC0-31BE-1681-E716FB9801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5715" y="3138850"/>
            <a:ext cx="5672569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Wie beeinflussen digitale Subkulturen, wie </a:t>
            </a:r>
            <a:r>
              <a:rPr lang="de-DE" err="1"/>
              <a:t>Memes</a:t>
            </a:r>
            <a:r>
              <a:rPr lang="de-DE"/>
              <a:t>, Influencer und Musik, die Kommunikation auf </a:t>
            </a:r>
            <a:r>
              <a:rPr lang="de-DE" err="1"/>
              <a:t>Social</a:t>
            </a:r>
            <a:r>
              <a:rPr lang="de-DE"/>
              <a:t> Media, und inwiefern prägen diese unsere Interaktionen? </a:t>
            </a:r>
            <a:endParaRPr b="1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97378544-6B11-E0EB-8C0E-D644EB0118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EB1118F9-01DA-62EF-727F-1B01040EF7B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Subkulturen</a:t>
            </a:r>
          </a:p>
        </p:txBody>
      </p:sp>
    </p:spTree>
    <p:extLst>
      <p:ext uri="{BB962C8B-B14F-4D97-AF65-F5344CB8AC3E}">
        <p14:creationId xmlns:p14="http://schemas.microsoft.com/office/powerpoint/2010/main" val="402179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19D517F8-0F6A-2CF8-5A17-27CB9864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BE9005B1-C866-67EC-C3C6-03A3904E6C83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Kunst</a:t>
            </a:r>
            <a:endParaRPr/>
          </a:p>
        </p:txBody>
      </p:sp>
      <p:sp>
        <p:nvSpPr>
          <p:cNvPr id="7" name="Google Shape;2217;p45">
            <a:extLst>
              <a:ext uri="{FF2B5EF4-FFF2-40B4-BE49-F238E27FC236}">
                <a16:creationId xmlns:a16="http://schemas.microsoft.com/office/drawing/2014/main" id="{E42F651F-A4B1-F870-9869-EA2B7F948775}"/>
              </a:ext>
            </a:extLst>
          </p:cNvPr>
          <p:cNvSpPr txBox="1">
            <a:spLocks/>
          </p:cNvSpPr>
          <p:nvPr/>
        </p:nvSpPr>
        <p:spPr>
          <a:xfrm>
            <a:off x="2200090" y="2983031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Zugänglich</a:t>
            </a:r>
          </a:p>
        </p:txBody>
      </p:sp>
      <p:sp>
        <p:nvSpPr>
          <p:cNvPr id="8" name="Google Shape;2219;p45">
            <a:extLst>
              <a:ext uri="{FF2B5EF4-FFF2-40B4-BE49-F238E27FC236}">
                <a16:creationId xmlns:a16="http://schemas.microsoft.com/office/drawing/2014/main" id="{31255225-9430-9B98-4733-96FC10BD12AC}"/>
              </a:ext>
            </a:extLst>
          </p:cNvPr>
          <p:cNvSpPr txBox="1">
            <a:spLocks/>
          </p:cNvSpPr>
          <p:nvPr/>
        </p:nvSpPr>
        <p:spPr>
          <a:xfrm>
            <a:off x="4883890" y="2983031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Erster Kontakt</a:t>
            </a:r>
          </a:p>
        </p:txBody>
      </p:sp>
      <p:pic>
        <p:nvPicPr>
          <p:cNvPr id="10" name="Google Shape;2223;p45">
            <a:extLst>
              <a:ext uri="{FF2B5EF4-FFF2-40B4-BE49-F238E27FC236}">
                <a16:creationId xmlns:a16="http://schemas.microsoft.com/office/drawing/2014/main" id="{B78903DF-A671-0D82-913D-A5D6EF811106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683190" y="179338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24;p45">
            <a:extLst>
              <a:ext uri="{FF2B5EF4-FFF2-40B4-BE49-F238E27FC236}">
                <a16:creationId xmlns:a16="http://schemas.microsoft.com/office/drawing/2014/main" id="{EDBB3013-0F3D-C31E-8D3C-1ED786930785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366990" y="1793387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801;p84">
            <a:extLst>
              <a:ext uri="{FF2B5EF4-FFF2-40B4-BE49-F238E27FC236}">
                <a16:creationId xmlns:a16="http://schemas.microsoft.com/office/drawing/2014/main" id="{2B0C19DD-1833-86A7-770C-D5703EE8146D}"/>
              </a:ext>
            </a:extLst>
          </p:cNvPr>
          <p:cNvGrpSpPr/>
          <p:nvPr/>
        </p:nvGrpSpPr>
        <p:grpSpPr>
          <a:xfrm>
            <a:off x="5644655" y="2126704"/>
            <a:ext cx="718363" cy="514349"/>
            <a:chOff x="7989683" y="2350207"/>
            <a:chExt cx="332761" cy="234066"/>
          </a:xfrm>
          <a:solidFill>
            <a:srgbClr val="000000"/>
          </a:solidFill>
        </p:grpSpPr>
        <p:sp>
          <p:nvSpPr>
            <p:cNvPr id="3" name="Google Shape;11802;p84">
              <a:extLst>
                <a:ext uri="{FF2B5EF4-FFF2-40B4-BE49-F238E27FC236}">
                  <a16:creationId xmlns:a16="http://schemas.microsoft.com/office/drawing/2014/main" id="{3780ED1D-404D-182C-2D4F-0F599AC6D982}"/>
                </a:ext>
              </a:extLst>
            </p:cNvPr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803;p84">
              <a:extLst>
                <a:ext uri="{FF2B5EF4-FFF2-40B4-BE49-F238E27FC236}">
                  <a16:creationId xmlns:a16="http://schemas.microsoft.com/office/drawing/2014/main" id="{F0CAB9C3-0F98-F4AD-1B77-2C2C254D22FE}"/>
                </a:ext>
              </a:extLst>
            </p:cNvPr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804;p84">
              <a:extLst>
                <a:ext uri="{FF2B5EF4-FFF2-40B4-BE49-F238E27FC236}">
                  <a16:creationId xmlns:a16="http://schemas.microsoft.com/office/drawing/2014/main" id="{74D8A3C4-78BB-209F-5490-0DF76335F645}"/>
                </a:ext>
              </a:extLst>
            </p:cNvPr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05;p84">
              <a:extLst>
                <a:ext uri="{FF2B5EF4-FFF2-40B4-BE49-F238E27FC236}">
                  <a16:creationId xmlns:a16="http://schemas.microsoft.com/office/drawing/2014/main" id="{CAD07009-AF7C-D584-52AF-9DEA7C12E370}"/>
                </a:ext>
              </a:extLst>
            </p:cNvPr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806;p84">
              <a:extLst>
                <a:ext uri="{FF2B5EF4-FFF2-40B4-BE49-F238E27FC236}">
                  <a16:creationId xmlns:a16="http://schemas.microsoft.com/office/drawing/2014/main" id="{119F8DA6-3EC5-048C-F42B-B7BF612A2A6B}"/>
                </a:ext>
              </a:extLst>
            </p:cNvPr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807;p84">
              <a:extLst>
                <a:ext uri="{FF2B5EF4-FFF2-40B4-BE49-F238E27FC236}">
                  <a16:creationId xmlns:a16="http://schemas.microsoft.com/office/drawing/2014/main" id="{76113AB2-0CD8-F259-5F5D-01B9B51AB813}"/>
                </a:ext>
              </a:extLst>
            </p:cNvPr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2657;p86">
            <a:extLst>
              <a:ext uri="{FF2B5EF4-FFF2-40B4-BE49-F238E27FC236}">
                <a16:creationId xmlns:a16="http://schemas.microsoft.com/office/drawing/2014/main" id="{132740CB-8255-8341-AFC8-D6657C6CFC1B}"/>
              </a:ext>
            </a:extLst>
          </p:cNvPr>
          <p:cNvGrpSpPr/>
          <p:nvPr/>
        </p:nvGrpSpPr>
        <p:grpSpPr>
          <a:xfrm>
            <a:off x="2995074" y="2021511"/>
            <a:ext cx="585508" cy="674896"/>
            <a:chOff x="8020159" y="1516551"/>
            <a:chExt cx="300897" cy="356627"/>
          </a:xfrm>
          <a:solidFill>
            <a:srgbClr val="000000"/>
          </a:solidFill>
        </p:grpSpPr>
        <p:sp>
          <p:nvSpPr>
            <p:cNvPr id="15" name="Google Shape;12658;p86">
              <a:extLst>
                <a:ext uri="{FF2B5EF4-FFF2-40B4-BE49-F238E27FC236}">
                  <a16:creationId xmlns:a16="http://schemas.microsoft.com/office/drawing/2014/main" id="{EC8CECA3-BFAF-8FE2-340A-7A325E1AE31E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659;p86">
              <a:extLst>
                <a:ext uri="{FF2B5EF4-FFF2-40B4-BE49-F238E27FC236}">
                  <a16:creationId xmlns:a16="http://schemas.microsoft.com/office/drawing/2014/main" id="{0287EF84-9CA9-25BA-286C-7B759AE7DAEA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660;p86">
              <a:extLst>
                <a:ext uri="{FF2B5EF4-FFF2-40B4-BE49-F238E27FC236}">
                  <a16:creationId xmlns:a16="http://schemas.microsoft.com/office/drawing/2014/main" id="{DD5DA629-F234-5742-70D8-52EF8A5E073A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661;p86">
              <a:extLst>
                <a:ext uri="{FF2B5EF4-FFF2-40B4-BE49-F238E27FC236}">
                  <a16:creationId xmlns:a16="http://schemas.microsoft.com/office/drawing/2014/main" id="{A93C2BA5-EA3C-035A-11D6-33FAE5A7A652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662;p86">
              <a:extLst>
                <a:ext uri="{FF2B5EF4-FFF2-40B4-BE49-F238E27FC236}">
                  <a16:creationId xmlns:a16="http://schemas.microsoft.com/office/drawing/2014/main" id="{75575C13-91D3-40FD-F435-64FBCF56F616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837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BED9B266-DCBE-741C-8563-1B265915F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2EC48356-6591-0028-1874-B5211114C631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Kunst</a:t>
            </a:r>
            <a:endParaRPr/>
          </a:p>
        </p:txBody>
      </p:sp>
      <p:sp>
        <p:nvSpPr>
          <p:cNvPr id="7" name="Google Shape;2217;p45">
            <a:extLst>
              <a:ext uri="{FF2B5EF4-FFF2-40B4-BE49-F238E27FC236}">
                <a16:creationId xmlns:a16="http://schemas.microsoft.com/office/drawing/2014/main" id="{FA67AB22-DC7D-12F9-FF12-3F74AE928A2E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Aufmerksamkeit</a:t>
            </a:r>
          </a:p>
        </p:txBody>
      </p:sp>
      <p:sp>
        <p:nvSpPr>
          <p:cNvPr id="8" name="Google Shape;2219;p45">
            <a:extLst>
              <a:ext uri="{FF2B5EF4-FFF2-40B4-BE49-F238E27FC236}">
                <a16:creationId xmlns:a16="http://schemas.microsoft.com/office/drawing/2014/main" id="{B54C9681-E100-7515-95F9-7DF37A35A64A}"/>
              </a:ext>
            </a:extLst>
          </p:cNvPr>
          <p:cNvSpPr txBox="1">
            <a:spLocks/>
          </p:cNvSpPr>
          <p:nvPr/>
        </p:nvSpPr>
        <p:spPr>
          <a:xfrm>
            <a:off x="34101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Werbung</a:t>
            </a:r>
          </a:p>
        </p:txBody>
      </p:sp>
      <p:sp>
        <p:nvSpPr>
          <p:cNvPr id="9" name="Google Shape;2221;p45">
            <a:extLst>
              <a:ext uri="{FF2B5EF4-FFF2-40B4-BE49-F238E27FC236}">
                <a16:creationId xmlns:a16="http://schemas.microsoft.com/office/drawing/2014/main" id="{C7F4258A-B19B-4BE9-1CB3-E49C10E6522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Partnerschaften</a:t>
            </a:r>
          </a:p>
        </p:txBody>
      </p:sp>
      <p:pic>
        <p:nvPicPr>
          <p:cNvPr id="10" name="Google Shape;2223;p45">
            <a:extLst>
              <a:ext uri="{FF2B5EF4-FFF2-40B4-BE49-F238E27FC236}">
                <a16:creationId xmlns:a16="http://schemas.microsoft.com/office/drawing/2014/main" id="{CB5BB83E-6CBD-C518-7DF2-2CA265B88C8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24;p45">
            <a:extLst>
              <a:ext uri="{FF2B5EF4-FFF2-40B4-BE49-F238E27FC236}">
                <a16:creationId xmlns:a16="http://schemas.microsoft.com/office/drawing/2014/main" id="{49462F8C-022B-DDBD-D248-527C799F03F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25;p45">
            <a:extLst>
              <a:ext uri="{FF2B5EF4-FFF2-40B4-BE49-F238E27FC236}">
                <a16:creationId xmlns:a16="http://schemas.microsoft.com/office/drawing/2014/main" id="{9157637E-EA69-D3F9-75E2-9A98DA42825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5371;p90">
            <a:extLst>
              <a:ext uri="{FF2B5EF4-FFF2-40B4-BE49-F238E27FC236}">
                <a16:creationId xmlns:a16="http://schemas.microsoft.com/office/drawing/2014/main" id="{FC79C8A9-268E-6B9E-B250-B5D217F89703}"/>
              </a:ext>
            </a:extLst>
          </p:cNvPr>
          <p:cNvGrpSpPr/>
          <p:nvPr/>
        </p:nvGrpSpPr>
        <p:grpSpPr>
          <a:xfrm>
            <a:off x="1513113" y="1992717"/>
            <a:ext cx="660043" cy="589910"/>
            <a:chOff x="4206763" y="2450951"/>
            <a:chExt cx="322151" cy="322374"/>
          </a:xfrm>
          <a:solidFill>
            <a:srgbClr val="000000"/>
          </a:solidFill>
        </p:grpSpPr>
        <p:sp>
          <p:nvSpPr>
            <p:cNvPr id="3" name="Google Shape;15372;p90">
              <a:extLst>
                <a:ext uri="{FF2B5EF4-FFF2-40B4-BE49-F238E27FC236}">
                  <a16:creationId xmlns:a16="http://schemas.microsoft.com/office/drawing/2014/main" id="{DC4571AD-9E62-E31A-69FC-7406B6BEEFCA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5373;p90">
              <a:extLst>
                <a:ext uri="{FF2B5EF4-FFF2-40B4-BE49-F238E27FC236}">
                  <a16:creationId xmlns:a16="http://schemas.microsoft.com/office/drawing/2014/main" id="{27CD2F07-FD3B-BB96-CA12-FDA2145529CA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535;p90">
            <a:extLst>
              <a:ext uri="{FF2B5EF4-FFF2-40B4-BE49-F238E27FC236}">
                <a16:creationId xmlns:a16="http://schemas.microsoft.com/office/drawing/2014/main" id="{C1720EBD-6BD4-565C-1C00-E09AA9CBC6D2}"/>
              </a:ext>
            </a:extLst>
          </p:cNvPr>
          <p:cNvGrpSpPr/>
          <p:nvPr/>
        </p:nvGrpSpPr>
        <p:grpSpPr>
          <a:xfrm>
            <a:off x="6907875" y="2052207"/>
            <a:ext cx="635970" cy="538740"/>
            <a:chOff x="2770052" y="2009628"/>
            <a:chExt cx="327085" cy="277079"/>
          </a:xfrm>
          <a:solidFill>
            <a:srgbClr val="000000"/>
          </a:solidFill>
        </p:grpSpPr>
        <p:sp>
          <p:nvSpPr>
            <p:cNvPr id="13" name="Google Shape;15536;p90">
              <a:extLst>
                <a:ext uri="{FF2B5EF4-FFF2-40B4-BE49-F238E27FC236}">
                  <a16:creationId xmlns:a16="http://schemas.microsoft.com/office/drawing/2014/main" id="{A633B918-9F7A-B103-6246-CE6F2887E301}"/>
                </a:ext>
              </a:extLst>
            </p:cNvPr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537;p90">
              <a:extLst>
                <a:ext uri="{FF2B5EF4-FFF2-40B4-BE49-F238E27FC236}">
                  <a16:creationId xmlns:a16="http://schemas.microsoft.com/office/drawing/2014/main" id="{4D224C3A-2ACA-2413-A7CB-C451F44357F1}"/>
                </a:ext>
              </a:extLst>
            </p:cNvPr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rafik 2" descr="Smartphone Silhouette">
            <a:extLst>
              <a:ext uri="{FF2B5EF4-FFF2-40B4-BE49-F238E27FC236}">
                <a16:creationId xmlns:a16="http://schemas.microsoft.com/office/drawing/2014/main" id="{CDB2797D-0C51-99AB-4B4D-888DD86F8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0033" y="1935359"/>
            <a:ext cx="688559" cy="688559"/>
          </a:xfrm>
          <a:prstGeom prst="rect">
            <a:avLst/>
          </a:prstGeom>
        </p:spPr>
      </p:pic>
      <p:sp>
        <p:nvSpPr>
          <p:cNvPr id="20" name="Textfeld 8">
            <a:extLst>
              <a:ext uri="{FF2B5EF4-FFF2-40B4-BE49-F238E27FC236}">
                <a16:creationId xmlns:a16="http://schemas.microsoft.com/office/drawing/2014/main" id="{03E1B5F4-2FF1-42AD-CB31-5832C4DD19B9}"/>
              </a:ext>
            </a:extLst>
          </p:cNvPr>
          <p:cNvSpPr txBox="1"/>
          <p:nvPr/>
        </p:nvSpPr>
        <p:spPr>
          <a:xfrm rot="17246754">
            <a:off x="4122497" y="2008636"/>
            <a:ext cx="95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Werbung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8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96CC1E76-9E79-13A4-AF2E-6A688F8BE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BCB20794-A134-CFD1-8783-CCA4A1C79606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Memes</a:t>
            </a:r>
            <a:endParaRPr/>
          </a:p>
        </p:txBody>
      </p:sp>
      <p:sp>
        <p:nvSpPr>
          <p:cNvPr id="7" name="Google Shape;2217;p45">
            <a:extLst>
              <a:ext uri="{FF2B5EF4-FFF2-40B4-BE49-F238E27FC236}">
                <a16:creationId xmlns:a16="http://schemas.microsoft.com/office/drawing/2014/main" id="{86BC9552-FCF8-DA0B-F404-9CC0832539A8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Lustig</a:t>
            </a:r>
          </a:p>
        </p:txBody>
      </p:sp>
      <p:sp>
        <p:nvSpPr>
          <p:cNvPr id="8" name="Google Shape;2219;p45">
            <a:extLst>
              <a:ext uri="{FF2B5EF4-FFF2-40B4-BE49-F238E27FC236}">
                <a16:creationId xmlns:a16="http://schemas.microsoft.com/office/drawing/2014/main" id="{5CA0F3AC-8D89-571D-5904-9D663B29CF34}"/>
              </a:ext>
            </a:extLst>
          </p:cNvPr>
          <p:cNvSpPr txBox="1">
            <a:spLocks/>
          </p:cNvSpPr>
          <p:nvPr/>
        </p:nvSpPr>
        <p:spPr>
          <a:xfrm>
            <a:off x="3413135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Einfach</a:t>
            </a:r>
          </a:p>
        </p:txBody>
      </p:sp>
      <p:sp>
        <p:nvSpPr>
          <p:cNvPr id="9" name="Google Shape;2221;p45">
            <a:extLst>
              <a:ext uri="{FF2B5EF4-FFF2-40B4-BE49-F238E27FC236}">
                <a16:creationId xmlns:a16="http://schemas.microsoft.com/office/drawing/2014/main" id="{AB5E3785-56B0-23D8-D0EB-28CC6AFCEF8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Vielfältig</a:t>
            </a:r>
          </a:p>
        </p:txBody>
      </p:sp>
      <p:pic>
        <p:nvPicPr>
          <p:cNvPr id="10" name="Google Shape;2223;p45">
            <a:extLst>
              <a:ext uri="{FF2B5EF4-FFF2-40B4-BE49-F238E27FC236}">
                <a16:creationId xmlns:a16="http://schemas.microsoft.com/office/drawing/2014/main" id="{5AFAB81B-4699-C03B-264F-25C6CE97AEDE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24;p45">
            <a:extLst>
              <a:ext uri="{FF2B5EF4-FFF2-40B4-BE49-F238E27FC236}">
                <a16:creationId xmlns:a16="http://schemas.microsoft.com/office/drawing/2014/main" id="{1CDC9842-78F9-C315-E3DE-B11021C9BE12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25;p45">
            <a:extLst>
              <a:ext uri="{FF2B5EF4-FFF2-40B4-BE49-F238E27FC236}">
                <a16:creationId xmlns:a16="http://schemas.microsoft.com/office/drawing/2014/main" id="{71632E2B-998D-E65D-B3C1-88F0F842ABBD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Funny face outline outline">
            <a:extLst>
              <a:ext uri="{FF2B5EF4-FFF2-40B4-BE49-F238E27FC236}">
                <a16:creationId xmlns:a16="http://schemas.microsoft.com/office/drawing/2014/main" id="{4AE22E99-6A20-31FD-7E3C-18BA93D6A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031" y="1907721"/>
            <a:ext cx="816428" cy="816428"/>
          </a:xfrm>
          <a:prstGeom prst="rect">
            <a:avLst/>
          </a:prstGeom>
        </p:spPr>
      </p:pic>
      <p:grpSp>
        <p:nvGrpSpPr>
          <p:cNvPr id="5" name="Google Shape;11970;p84">
            <a:extLst>
              <a:ext uri="{FF2B5EF4-FFF2-40B4-BE49-F238E27FC236}">
                <a16:creationId xmlns:a16="http://schemas.microsoft.com/office/drawing/2014/main" id="{47C7F44D-F5E3-9363-192B-3C25850D9850}"/>
              </a:ext>
            </a:extLst>
          </p:cNvPr>
          <p:cNvGrpSpPr/>
          <p:nvPr/>
        </p:nvGrpSpPr>
        <p:grpSpPr>
          <a:xfrm>
            <a:off x="4183719" y="1949345"/>
            <a:ext cx="693435" cy="660587"/>
            <a:chOff x="3043239" y="3215626"/>
            <a:chExt cx="366008" cy="348670"/>
          </a:xfrm>
          <a:solidFill>
            <a:srgbClr val="000000"/>
          </a:solidFill>
        </p:grpSpPr>
        <p:sp>
          <p:nvSpPr>
            <p:cNvPr id="13" name="Google Shape;11971;p84">
              <a:extLst>
                <a:ext uri="{FF2B5EF4-FFF2-40B4-BE49-F238E27FC236}">
                  <a16:creationId xmlns:a16="http://schemas.microsoft.com/office/drawing/2014/main" id="{3BD58257-2A8F-5DA8-1F16-DACF32D543AB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72;p84">
              <a:extLst>
                <a:ext uri="{FF2B5EF4-FFF2-40B4-BE49-F238E27FC236}">
                  <a16:creationId xmlns:a16="http://schemas.microsoft.com/office/drawing/2014/main" id="{EF95FA5E-F447-0D91-BE23-5BCB7CB6F467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356;p85">
            <a:extLst>
              <a:ext uri="{FF2B5EF4-FFF2-40B4-BE49-F238E27FC236}">
                <a16:creationId xmlns:a16="http://schemas.microsoft.com/office/drawing/2014/main" id="{E2C0F4A8-703D-2F2E-C33E-D2C19648F899}"/>
              </a:ext>
            </a:extLst>
          </p:cNvPr>
          <p:cNvGrpSpPr/>
          <p:nvPr/>
        </p:nvGrpSpPr>
        <p:grpSpPr>
          <a:xfrm>
            <a:off x="6891272" y="1981199"/>
            <a:ext cx="626009" cy="623796"/>
            <a:chOff x="6203579" y="3348981"/>
            <a:chExt cx="351615" cy="350373"/>
          </a:xfrm>
          <a:solidFill>
            <a:srgbClr val="000000"/>
          </a:solidFill>
        </p:grpSpPr>
        <p:sp>
          <p:nvSpPr>
            <p:cNvPr id="16" name="Google Shape;12357;p85">
              <a:extLst>
                <a:ext uri="{FF2B5EF4-FFF2-40B4-BE49-F238E27FC236}">
                  <a16:creationId xmlns:a16="http://schemas.microsoft.com/office/drawing/2014/main" id="{3BEE1DB6-26D0-9362-7232-0FE1CDF5B0C3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58;p85">
              <a:extLst>
                <a:ext uri="{FF2B5EF4-FFF2-40B4-BE49-F238E27FC236}">
                  <a16:creationId xmlns:a16="http://schemas.microsoft.com/office/drawing/2014/main" id="{8AEC7254-8AAF-4D1F-2917-3A68E28D8FD5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59;p85">
              <a:extLst>
                <a:ext uri="{FF2B5EF4-FFF2-40B4-BE49-F238E27FC236}">
                  <a16:creationId xmlns:a16="http://schemas.microsoft.com/office/drawing/2014/main" id="{FB274B9D-4613-8620-A11D-D7404424F104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60;p85">
              <a:extLst>
                <a:ext uri="{FF2B5EF4-FFF2-40B4-BE49-F238E27FC236}">
                  <a16:creationId xmlns:a16="http://schemas.microsoft.com/office/drawing/2014/main" id="{730010B1-4A45-55A2-FFCD-CB9BCBF0BEC1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61;p85">
              <a:extLst>
                <a:ext uri="{FF2B5EF4-FFF2-40B4-BE49-F238E27FC236}">
                  <a16:creationId xmlns:a16="http://schemas.microsoft.com/office/drawing/2014/main" id="{5A4D8A18-36F6-615B-F450-8CB4F7821C4A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096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6F19A471-0450-6831-C08B-D98A72973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4ADD143A-691B-FE0E-F98C-E5BEB23EBD34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Erstes Meme</a:t>
            </a: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0B9661-B349-C90B-B460-312DF140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32" y="1149350"/>
            <a:ext cx="2348371" cy="3245022"/>
          </a:xfrm>
          <a:prstGeom prst="rect">
            <a:avLst/>
          </a:prstGeom>
        </p:spPr>
      </p:pic>
      <p:sp>
        <p:nvSpPr>
          <p:cNvPr id="7" name="Google Shape;2170;p41">
            <a:extLst>
              <a:ext uri="{FF2B5EF4-FFF2-40B4-BE49-F238E27FC236}">
                <a16:creationId xmlns:a16="http://schemas.microsoft.com/office/drawing/2014/main" id="{EAB49CD7-EEC9-063C-5F10-4FEFCE7BC2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1450" y="257175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/>
              <a:t>Startschuss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/>
              <a:t>2012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CH"/>
              <a:t>Sarkastisch/unbeeindruckt</a:t>
            </a:r>
          </a:p>
        </p:txBody>
      </p:sp>
      <p:sp>
        <p:nvSpPr>
          <p:cNvPr id="8" name="Google Shape;2173;p41">
            <a:extLst>
              <a:ext uri="{FF2B5EF4-FFF2-40B4-BE49-F238E27FC236}">
                <a16:creationId xmlns:a16="http://schemas.microsoft.com/office/drawing/2014/main" id="{F9BE6117-5F49-DBA2-CEDC-F7511F7C5E1D}"/>
              </a:ext>
            </a:extLst>
          </p:cNvPr>
          <p:cNvSpPr txBox="1">
            <a:spLocks/>
          </p:cNvSpPr>
          <p:nvPr/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de-CH"/>
              <a:t>Grumpy Cat</a:t>
            </a:r>
          </a:p>
        </p:txBody>
      </p:sp>
      <p:pic>
        <p:nvPicPr>
          <p:cNvPr id="6146" name="Picture 2" descr="Grumpy Cat - Wikipedia">
            <a:extLst>
              <a:ext uri="{FF2B5EF4-FFF2-40B4-BE49-F238E27FC236}">
                <a16:creationId xmlns:a16="http://schemas.microsoft.com/office/drawing/2014/main" id="{DBE2BD10-53D8-AB73-9496-799EE120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35" y="857248"/>
            <a:ext cx="2604300" cy="318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umpy Cat' meme franchise started in Ohio">
            <a:extLst>
              <a:ext uri="{FF2B5EF4-FFF2-40B4-BE49-F238E27FC236}">
                <a16:creationId xmlns:a16="http://schemas.microsoft.com/office/drawing/2014/main" id="{6479D5AF-7F88-BBEB-0CF0-1D34537F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15" y="2161552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Best Of Grumpy Cat Meme">
            <a:extLst>
              <a:ext uri="{FF2B5EF4-FFF2-40B4-BE49-F238E27FC236}">
                <a16:creationId xmlns:a16="http://schemas.microsoft.com/office/drawing/2014/main" id="{D42F5AA8-9A5C-6031-B2E7-61E267C0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83" y="1668197"/>
            <a:ext cx="2348371" cy="28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rumpy cat Memes &amp; GIFs - Imgflip">
            <a:extLst>
              <a:ext uri="{FF2B5EF4-FFF2-40B4-BE49-F238E27FC236}">
                <a16:creationId xmlns:a16="http://schemas.microsoft.com/office/drawing/2014/main" id="{EC9B7741-C5F6-2404-4D93-A9A5931E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5" y="835688"/>
            <a:ext cx="2972765" cy="366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unny-christmas-grumpy-cat-meme | Like Mother Like Daughter">
            <a:extLst>
              <a:ext uri="{FF2B5EF4-FFF2-40B4-BE49-F238E27FC236}">
                <a16:creationId xmlns:a16="http://schemas.microsoft.com/office/drawing/2014/main" id="{B03F90CC-ECA2-83C7-46D3-C254A328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984" y="823558"/>
            <a:ext cx="4679673" cy="34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7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C8EA5280-9F27-18F4-F0E0-B46FCE0F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FE372CBF-6933-66FD-50F8-E10AB7955C47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7" name="Google Shape;2217;p45">
            <a:extLst>
              <a:ext uri="{FF2B5EF4-FFF2-40B4-BE49-F238E27FC236}">
                <a16:creationId xmlns:a16="http://schemas.microsoft.com/office/drawing/2014/main" id="{6039032D-8A50-DFBC-818E-8FF7B23C00EA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Kettenbriefe</a:t>
            </a:r>
          </a:p>
        </p:txBody>
      </p:sp>
      <p:sp>
        <p:nvSpPr>
          <p:cNvPr id="8" name="Google Shape;2219;p45">
            <a:extLst>
              <a:ext uri="{FF2B5EF4-FFF2-40B4-BE49-F238E27FC236}">
                <a16:creationId xmlns:a16="http://schemas.microsoft.com/office/drawing/2014/main" id="{6EA50DBA-AEAC-5D46-BD21-4A22353CF717}"/>
              </a:ext>
            </a:extLst>
          </p:cNvPr>
          <p:cNvSpPr txBox="1">
            <a:spLocks/>
          </p:cNvSpPr>
          <p:nvPr/>
        </p:nvSpPr>
        <p:spPr>
          <a:xfrm>
            <a:off x="34101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Ästhetik</a:t>
            </a:r>
          </a:p>
        </p:txBody>
      </p:sp>
      <p:sp>
        <p:nvSpPr>
          <p:cNvPr id="9" name="Google Shape;2221;p45">
            <a:extLst>
              <a:ext uri="{FF2B5EF4-FFF2-40B4-BE49-F238E27FC236}">
                <a16:creationId xmlns:a16="http://schemas.microsoft.com/office/drawing/2014/main" id="{C20CF36F-DE65-B5ED-F26A-44A8B1A7283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Challanges</a:t>
            </a:r>
          </a:p>
        </p:txBody>
      </p:sp>
      <p:pic>
        <p:nvPicPr>
          <p:cNvPr id="10" name="Google Shape;2223;p45">
            <a:extLst>
              <a:ext uri="{FF2B5EF4-FFF2-40B4-BE49-F238E27FC236}">
                <a16:creationId xmlns:a16="http://schemas.microsoft.com/office/drawing/2014/main" id="{46D98E8F-CB4A-C53D-7FB0-E63AA09AB281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24;p45">
            <a:extLst>
              <a:ext uri="{FF2B5EF4-FFF2-40B4-BE49-F238E27FC236}">
                <a16:creationId xmlns:a16="http://schemas.microsoft.com/office/drawing/2014/main" id="{FD66F642-6FA0-3936-257A-B8836F2C790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25;p45">
            <a:extLst>
              <a:ext uri="{FF2B5EF4-FFF2-40B4-BE49-F238E27FC236}">
                <a16:creationId xmlns:a16="http://schemas.microsoft.com/office/drawing/2014/main" id="{DA8917F1-684E-2DCB-BA2D-7F63F913FD8F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 descr="Envelope outline">
            <a:extLst>
              <a:ext uri="{FF2B5EF4-FFF2-40B4-BE49-F238E27FC236}">
                <a16:creationId xmlns:a16="http://schemas.microsoft.com/office/drawing/2014/main" id="{135BEB71-431B-717D-B0E7-2D08A9FE4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028" y="1907719"/>
            <a:ext cx="827314" cy="827314"/>
          </a:xfrm>
          <a:prstGeom prst="rect">
            <a:avLst/>
          </a:prstGeom>
        </p:spPr>
      </p:pic>
      <p:sp>
        <p:nvSpPr>
          <p:cNvPr id="3" name="Google Shape;13153;p86">
            <a:extLst>
              <a:ext uri="{FF2B5EF4-FFF2-40B4-BE49-F238E27FC236}">
                <a16:creationId xmlns:a16="http://schemas.microsoft.com/office/drawing/2014/main" id="{75074AA1-A7F6-1021-8E43-B8073DEEAF01}"/>
              </a:ext>
            </a:extLst>
          </p:cNvPr>
          <p:cNvSpPr/>
          <p:nvPr/>
        </p:nvSpPr>
        <p:spPr>
          <a:xfrm>
            <a:off x="4204634" y="1940971"/>
            <a:ext cx="657158" cy="655718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455;p90">
            <a:extLst>
              <a:ext uri="{FF2B5EF4-FFF2-40B4-BE49-F238E27FC236}">
                <a16:creationId xmlns:a16="http://schemas.microsoft.com/office/drawing/2014/main" id="{692DC161-7720-0003-C1ED-77F097C7869D}"/>
              </a:ext>
            </a:extLst>
          </p:cNvPr>
          <p:cNvSpPr/>
          <p:nvPr/>
        </p:nvSpPr>
        <p:spPr>
          <a:xfrm>
            <a:off x="6966064" y="2016466"/>
            <a:ext cx="551027" cy="551077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8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86067A55-7058-6EFA-E11F-FD49D587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884054EC-A94B-FE12-992C-B90B7B76A00D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" name="Google Shape;2170;p41">
            <a:extLst>
              <a:ext uri="{FF2B5EF4-FFF2-40B4-BE49-F238E27FC236}">
                <a16:creationId xmlns:a16="http://schemas.microsoft.com/office/drawing/2014/main" id="{16006350-5F4C-875B-9C13-1DCBABE640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2014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Spenden sammeln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Aufmerksamkeit für Nervenkrankheit</a:t>
            </a:r>
          </a:p>
        </p:txBody>
      </p:sp>
      <p:sp>
        <p:nvSpPr>
          <p:cNvPr id="8" name="Google Shape;2173;p41">
            <a:extLst>
              <a:ext uri="{FF2B5EF4-FFF2-40B4-BE49-F238E27FC236}">
                <a16:creationId xmlns:a16="http://schemas.microsoft.com/office/drawing/2014/main" id="{D61061A5-B36F-109E-95E4-CAFE7F7AA2A4}"/>
              </a:ext>
            </a:extLst>
          </p:cNvPr>
          <p:cNvSpPr txBox="1">
            <a:spLocks/>
          </p:cNvSpPr>
          <p:nvPr/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"/>
              <a:t>Ice-Bucket Challenge</a:t>
            </a:r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A5078-F7FB-3B57-5EC5-C78AA4FB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30" y="1070041"/>
            <a:ext cx="2171099" cy="32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E1792A5D-CC18-7E38-5833-F1478C5C0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8987CF17-3DA1-FB69-B426-B89C1B6FE7B2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Heute</a:t>
            </a:r>
            <a:endParaRPr/>
          </a:p>
        </p:txBody>
      </p:sp>
      <p:sp>
        <p:nvSpPr>
          <p:cNvPr id="7" name="Google Shape;2170;p41">
            <a:extLst>
              <a:ext uri="{FF2B5EF4-FFF2-40B4-BE49-F238E27FC236}">
                <a16:creationId xmlns:a16="http://schemas.microsoft.com/office/drawing/2014/main" id="{37485844-3CE7-E152-405A-85DEA7DD8B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Kurzvideos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Skibbidi Toilet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/>
              <a:t>Absturs</a:t>
            </a:r>
          </a:p>
        </p:txBody>
      </p:sp>
      <p:sp>
        <p:nvSpPr>
          <p:cNvPr id="8" name="Google Shape;2173;p41">
            <a:extLst>
              <a:ext uri="{FF2B5EF4-FFF2-40B4-BE49-F238E27FC236}">
                <a16:creationId xmlns:a16="http://schemas.microsoft.com/office/drawing/2014/main" id="{8CD4D7CE-950A-239E-8C0D-3D830927EAEF}"/>
              </a:ext>
            </a:extLst>
          </p:cNvPr>
          <p:cNvSpPr txBox="1">
            <a:spLocks/>
          </p:cNvSpPr>
          <p:nvPr/>
        </p:nvSpPr>
        <p:spPr>
          <a:xfrm>
            <a:off x="671450" y="1875052"/>
            <a:ext cx="26043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"/>
              <a:t>Brainrot</a:t>
            </a:r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E0475-794E-AB00-4E56-540E0A2C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979" y="1006811"/>
            <a:ext cx="2001763" cy="35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2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FD1C630E-0327-CAC2-9EE9-CEED716F5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88ED96C7-F9A0-4DB3-BA69-392509732A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Wie </a:t>
            </a:r>
            <a:r>
              <a:rPr lang="de-DE" err="1"/>
              <a:t>fliesst</a:t>
            </a:r>
            <a:r>
              <a:rPr lang="de-DE"/>
              <a:t> in der </a:t>
            </a:r>
            <a:r>
              <a:rPr lang="de-DE" err="1"/>
              <a:t>Social</a:t>
            </a:r>
            <a:r>
              <a:rPr lang="de-DE"/>
              <a:t> Media Branche das Geld?</a:t>
            </a:r>
            <a:endParaRPr b="1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ABCAB4D7-7580-22CF-B2D2-184C8D2FBD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47E141D0-1820-9737-5080-7A72E5E810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Wirtschaft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480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>
          <a:extLst>
            <a:ext uri="{FF2B5EF4-FFF2-40B4-BE49-F238E27FC236}">
              <a16:creationId xmlns:a16="http://schemas.microsoft.com/office/drawing/2014/main" id="{2F12B878-41F7-D094-4C7C-37964DE1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>
            <a:extLst>
              <a:ext uri="{FF2B5EF4-FFF2-40B4-BE49-F238E27FC236}">
                <a16:creationId xmlns:a16="http://schemas.microsoft.com/office/drawing/2014/main" id="{14B5C786-37C7-B3DD-B81D-9E3360D784DE}"/>
              </a:ext>
            </a:extLst>
          </p:cNvPr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Übersicht</a:t>
            </a:r>
            <a:endParaRPr/>
          </a:p>
        </p:txBody>
      </p:sp>
      <p:pic>
        <p:nvPicPr>
          <p:cNvPr id="2142" name="Google Shape;2142;p40">
            <a:extLst>
              <a:ext uri="{FF2B5EF4-FFF2-40B4-BE49-F238E27FC236}">
                <a16:creationId xmlns:a16="http://schemas.microsoft.com/office/drawing/2014/main" id="{2375A9C1-C297-D0DF-CFF5-9A7941D8E88A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0" y="318315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>
            <a:extLst>
              <a:ext uri="{FF2B5EF4-FFF2-40B4-BE49-F238E27FC236}">
                <a16:creationId xmlns:a16="http://schemas.microsoft.com/office/drawing/2014/main" id="{C56737FA-9077-D614-0A54-8BA0EE4AD6F2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0" y="318315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>
            <a:extLst>
              <a:ext uri="{FF2B5EF4-FFF2-40B4-BE49-F238E27FC236}">
                <a16:creationId xmlns:a16="http://schemas.microsoft.com/office/drawing/2014/main" id="{13BF1ACF-57CB-BC5C-3A30-E789967B067A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>
            <a:extLst>
              <a:ext uri="{FF2B5EF4-FFF2-40B4-BE49-F238E27FC236}">
                <a16:creationId xmlns:a16="http://schemas.microsoft.com/office/drawing/2014/main" id="{AE31A404-55A9-185A-0293-BCB3F205944B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>
            <a:extLst>
              <a:ext uri="{FF2B5EF4-FFF2-40B4-BE49-F238E27FC236}">
                <a16:creationId xmlns:a16="http://schemas.microsoft.com/office/drawing/2014/main" id="{824354D1-0ECB-914D-58E5-CC6F1039081A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>
            <a:extLst>
              <a:ext uri="{FF2B5EF4-FFF2-40B4-BE49-F238E27FC236}">
                <a16:creationId xmlns:a16="http://schemas.microsoft.com/office/drawing/2014/main" id="{0DE30644-22DE-C5AD-D24D-65ADAFFF9C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0026" y="323505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>
            <a:extLst>
              <a:ext uri="{FF2B5EF4-FFF2-40B4-BE49-F238E27FC236}">
                <a16:creationId xmlns:a16="http://schemas.microsoft.com/office/drawing/2014/main" id="{D1643CF7-63C9-BDBE-37A7-A1828F10821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>
            <a:extLst>
              <a:ext uri="{FF2B5EF4-FFF2-40B4-BE49-F238E27FC236}">
                <a16:creationId xmlns:a16="http://schemas.microsoft.com/office/drawing/2014/main" id="{DB41E8F1-4C51-9476-744B-733D9D93360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37277" y="326185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>
            <a:extLst>
              <a:ext uri="{FF2B5EF4-FFF2-40B4-BE49-F238E27FC236}">
                <a16:creationId xmlns:a16="http://schemas.microsoft.com/office/drawing/2014/main" id="{DE05EF29-3DFB-156D-B1F7-8E60919E7608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>
            <a:extLst>
              <a:ext uri="{FF2B5EF4-FFF2-40B4-BE49-F238E27FC236}">
                <a16:creationId xmlns:a16="http://schemas.microsoft.com/office/drawing/2014/main" id="{A4DB5FD9-FF57-DC3A-1B2E-4A12FF5AABF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>
            <a:extLst>
              <a:ext uri="{FF2B5EF4-FFF2-40B4-BE49-F238E27FC236}">
                <a16:creationId xmlns:a16="http://schemas.microsoft.com/office/drawing/2014/main" id="{18D15982-9DFC-89BA-C9DC-C4E0DB3BF068}"/>
              </a:ext>
            </a:extLst>
          </p:cNvPr>
          <p:cNvSpPr txBox="1">
            <a:spLocks noGrp="1"/>
          </p:cNvSpPr>
          <p:nvPr>
            <p:ph type="ctrTitle" idx="7"/>
          </p:nvPr>
        </p:nvSpPr>
        <p:spPr>
          <a:xfrm>
            <a:off x="4160243" y="308505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Fazit</a:t>
            </a:r>
            <a:endParaRPr/>
          </a:p>
        </p:txBody>
      </p:sp>
      <p:sp>
        <p:nvSpPr>
          <p:cNvPr id="2155" name="Google Shape;2155;p40">
            <a:extLst>
              <a:ext uri="{FF2B5EF4-FFF2-40B4-BE49-F238E27FC236}">
                <a16:creationId xmlns:a16="http://schemas.microsoft.com/office/drawing/2014/main" id="{DA5A635A-03DF-30C4-4BB0-112F1ABFE8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0242" y="3390553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de-CH"/>
          </a:p>
        </p:txBody>
      </p:sp>
      <p:sp>
        <p:nvSpPr>
          <p:cNvPr id="2158" name="Google Shape;2158;p40">
            <a:extLst>
              <a:ext uri="{FF2B5EF4-FFF2-40B4-BE49-F238E27FC236}">
                <a16:creationId xmlns:a16="http://schemas.microsoft.com/office/drawing/2014/main" id="{6D3C6A84-4C74-B32E-DA2C-3A6E2AE9B5B9}"/>
              </a:ext>
            </a:extLst>
          </p:cNvPr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>
                <a:solidFill>
                  <a:schemeClr val="dk2"/>
                </a:solidFill>
              </a:rPr>
              <a:t>Wirtschaft</a:t>
            </a:r>
            <a:endParaRPr/>
          </a:p>
        </p:txBody>
      </p:sp>
      <p:sp>
        <p:nvSpPr>
          <p:cNvPr id="2159" name="Google Shape;2159;p40">
            <a:extLst>
              <a:ext uri="{FF2B5EF4-FFF2-40B4-BE49-F238E27FC236}">
                <a16:creationId xmlns:a16="http://schemas.microsoft.com/office/drawing/2014/main" id="{C7C07A3C-A50B-7B43-9AD0-7A7B9022F53D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DE"/>
              <a:t>Wie </a:t>
            </a:r>
            <a:r>
              <a:rPr lang="de-DE" err="1"/>
              <a:t>fliesst</a:t>
            </a:r>
            <a:r>
              <a:rPr lang="de-DE"/>
              <a:t> in der </a:t>
            </a:r>
            <a:r>
              <a:rPr lang="de-DE" err="1"/>
              <a:t>Social</a:t>
            </a:r>
            <a:r>
              <a:rPr lang="de-DE"/>
              <a:t> Media Branche das Geld?</a:t>
            </a:r>
            <a:endParaRPr lang="de-DE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40">
            <a:extLst>
              <a:ext uri="{FF2B5EF4-FFF2-40B4-BE49-F238E27FC236}">
                <a16:creationId xmlns:a16="http://schemas.microsoft.com/office/drawing/2014/main" id="{A1F95C35-8D90-8BCF-5837-D3A4BC47BE6A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1622663" y="308505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>
                <a:solidFill>
                  <a:schemeClr val="dk2"/>
                </a:solidFill>
              </a:rPr>
              <a:t>Jugendschutz</a:t>
            </a:r>
            <a:endParaRPr/>
          </a:p>
        </p:txBody>
      </p:sp>
      <p:sp>
        <p:nvSpPr>
          <p:cNvPr id="2161" name="Google Shape;2161;p40">
            <a:extLst>
              <a:ext uri="{FF2B5EF4-FFF2-40B4-BE49-F238E27FC236}">
                <a16:creationId xmlns:a16="http://schemas.microsoft.com/office/drawing/2014/main" id="{921D2767-DB25-0AD9-B9BC-FB14587D1B5B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22664" y="3390553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 sehen wir Probleme mit dem Jugendschutz?</a:t>
            </a:r>
            <a:endParaRPr/>
          </a:p>
        </p:txBody>
      </p:sp>
      <p:sp>
        <p:nvSpPr>
          <p:cNvPr id="2162" name="Google Shape;2162;p40">
            <a:extLst>
              <a:ext uri="{FF2B5EF4-FFF2-40B4-BE49-F238E27FC236}">
                <a16:creationId xmlns:a16="http://schemas.microsoft.com/office/drawing/2014/main" id="{B019EFAC-E22B-562D-DCD6-44BD32531C8B}"/>
              </a:ext>
            </a:extLst>
          </p:cNvPr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>
                <a:solidFill>
                  <a:schemeClr val="dk2"/>
                </a:solidFill>
              </a:rPr>
              <a:t>Einführung</a:t>
            </a:r>
            <a:endParaRPr/>
          </a:p>
        </p:txBody>
      </p:sp>
      <p:sp>
        <p:nvSpPr>
          <p:cNvPr id="2163" name="Google Shape;2163;p40">
            <a:extLst>
              <a:ext uri="{FF2B5EF4-FFF2-40B4-BE49-F238E27FC236}">
                <a16:creationId xmlns:a16="http://schemas.microsoft.com/office/drawing/2014/main" id="{52DB53F6-2E3A-00F0-9FFA-87072BF85F0C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</a:t>
            </a:r>
            <a:r>
              <a:rPr lang="en" err="1"/>
              <a:t>ist</a:t>
            </a:r>
            <a:r>
              <a:rPr lang="en"/>
              <a:t> Social Media? Wie </a:t>
            </a:r>
            <a:r>
              <a:rPr lang="en" err="1"/>
              <a:t>ist</a:t>
            </a:r>
            <a:r>
              <a:rPr lang="en"/>
              <a:t> es </a:t>
            </a:r>
            <a:r>
              <a:rPr lang="en" err="1"/>
              <a:t>entstanden</a:t>
            </a:r>
            <a:r>
              <a:rPr lang="en"/>
              <a:t>?</a:t>
            </a:r>
            <a:endParaRPr/>
          </a:p>
        </p:txBody>
      </p:sp>
      <p:sp>
        <p:nvSpPr>
          <p:cNvPr id="2164" name="Google Shape;2164;p40">
            <a:extLst>
              <a:ext uri="{FF2B5EF4-FFF2-40B4-BE49-F238E27FC236}">
                <a16:creationId xmlns:a16="http://schemas.microsoft.com/office/drawing/2014/main" id="{DBA42A6E-A93D-AA43-43F5-39130FC8CD32}"/>
              </a:ext>
            </a:extLst>
          </p:cNvPr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>
                <a:solidFill>
                  <a:schemeClr val="dk2"/>
                </a:solidFill>
              </a:rPr>
              <a:t>Subkulturen</a:t>
            </a:r>
            <a:endParaRPr/>
          </a:p>
        </p:txBody>
      </p:sp>
      <p:sp>
        <p:nvSpPr>
          <p:cNvPr id="2165" name="Google Shape;2165;p40">
            <a:extLst>
              <a:ext uri="{FF2B5EF4-FFF2-40B4-BE49-F238E27FC236}">
                <a16:creationId xmlns:a16="http://schemas.microsoft.com/office/drawing/2014/main" id="{369C927F-B31B-AC6F-EB1D-AEA52ADE8AA7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718138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Wie beeinflusst uns Social Media?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9624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EBE5EBB1-A815-848B-418D-366AB8D9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Google Shape;2223;p45">
            <a:extLst>
              <a:ext uri="{FF2B5EF4-FFF2-40B4-BE49-F238E27FC236}">
                <a16:creationId xmlns:a16="http://schemas.microsoft.com/office/drawing/2014/main" id="{B93F81F9-95A1-CF38-DC92-17EFB15662F5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761AA46C-7DA3-7070-E697-8093C7AA5151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noProof="0"/>
              <a:t>Wie verdienen die Plattformen Geld</a:t>
            </a:r>
          </a:p>
        </p:txBody>
      </p:sp>
      <p:sp>
        <p:nvSpPr>
          <p:cNvPr id="2217" name="Google Shape;2217;p45">
            <a:extLst>
              <a:ext uri="{FF2B5EF4-FFF2-40B4-BE49-F238E27FC236}">
                <a16:creationId xmlns:a16="http://schemas.microsoft.com/office/drawing/2014/main" id="{5941BF73-9B36-F4F7-E28D-ADEA5793F4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3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Werbung</a:t>
            </a:r>
            <a:endParaRPr sz="170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F98AAD47-9949-998A-DA08-CD4C78E912E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01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Premium Dienste /</a:t>
            </a:r>
            <a:br>
              <a:rPr lang="de-CH" sz="1700"/>
            </a:br>
            <a:r>
              <a:rPr lang="de-CH" sz="1700"/>
              <a:t>Abonnements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5695B14A-12E4-A221-25B2-CB9758B75CC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49" y="2903709"/>
            <a:ext cx="2456805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Spenden (Abonnements) an </a:t>
            </a:r>
            <a:br>
              <a:rPr lang="de-CH" sz="1700"/>
            </a:br>
            <a:r>
              <a:rPr lang="de-CH" sz="1700" err="1"/>
              <a:t>Creatorn</a:t>
            </a:r>
            <a:endParaRPr lang="de-CH" sz="1700"/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9606F3B6-6826-D280-0CE8-4A0DB1F3A91E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4CB59040-06F6-5F16-A634-EEBC5C3BFFC6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 descr="Smartphone Silhouette">
            <a:extLst>
              <a:ext uri="{FF2B5EF4-FFF2-40B4-BE49-F238E27FC236}">
                <a16:creationId xmlns:a16="http://schemas.microsoft.com/office/drawing/2014/main" id="{CF8FD475-901E-EE61-3151-0EFF0AA8C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6833" y="1908476"/>
            <a:ext cx="688559" cy="68855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AF7202-B211-5416-E0D7-ED0E72942C78}"/>
              </a:ext>
            </a:extLst>
          </p:cNvPr>
          <p:cNvSpPr txBox="1"/>
          <p:nvPr/>
        </p:nvSpPr>
        <p:spPr>
          <a:xfrm rot="17246754">
            <a:off x="1391923" y="1981281"/>
            <a:ext cx="95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Werbung</a:t>
            </a:r>
            <a:endParaRPr lang="de-DE"/>
          </a:p>
        </p:txBody>
      </p:sp>
      <p:pic>
        <p:nvPicPr>
          <p:cNvPr id="13" name="Grafik 12" descr="präsentieren Silhouette">
            <a:extLst>
              <a:ext uri="{FF2B5EF4-FFF2-40B4-BE49-F238E27FC236}">
                <a16:creationId xmlns:a16="http://schemas.microsoft.com/office/drawing/2014/main" id="{BC6D5216-19BF-0D02-04A1-803CB1400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4172" y="1958840"/>
            <a:ext cx="587829" cy="587829"/>
          </a:xfrm>
          <a:prstGeom prst="rect">
            <a:avLst/>
          </a:prstGeom>
        </p:spPr>
      </p:pic>
      <p:pic>
        <p:nvPicPr>
          <p:cNvPr id="15" name="Grafik 14" descr="Raute Silhouette">
            <a:extLst>
              <a:ext uri="{FF2B5EF4-FFF2-40B4-BE49-F238E27FC236}">
                <a16:creationId xmlns:a16="http://schemas.microsoft.com/office/drawing/2014/main" id="{02FF9ED6-04C9-D975-1B08-977F34271A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7416" y="2002582"/>
            <a:ext cx="569168" cy="5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40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C355DA2D-7F41-7DE5-3BE8-60F8E13F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7149B009-AFB2-118A-0256-11481F09D0FC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noProof="0"/>
              <a:t>Wie verdienen die Creator Geld</a:t>
            </a:r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00B09ED7-0A05-537F-D108-71630BB1CFA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039" y="2903709"/>
            <a:ext cx="2684834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Sponsoring und Markenpartnerschaften</a:t>
            </a:r>
            <a:endParaRPr sz="17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F0B52C41-84BA-CD90-E831-0430E4B048E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Merchandise und eigene Produkte</a:t>
            </a:r>
            <a:endParaRPr sz="1700"/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9E118D54-E92A-068C-6581-914E36F424DB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4F95FEF3-C204-B1BF-DAC5-27D376CBBD8A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E4E48DB0-B4C7-79E1-3551-B0BA3D593452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676EE217-A002-59C6-0D6D-327731661C84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Werbung</a:t>
            </a:r>
          </a:p>
        </p:txBody>
      </p:sp>
      <p:pic>
        <p:nvPicPr>
          <p:cNvPr id="7" name="Grafik 6" descr="Smartphone Silhouette">
            <a:extLst>
              <a:ext uri="{FF2B5EF4-FFF2-40B4-BE49-F238E27FC236}">
                <a16:creationId xmlns:a16="http://schemas.microsoft.com/office/drawing/2014/main" id="{F44D83E0-8141-AB59-EC28-195AE2158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6833" y="1908476"/>
            <a:ext cx="688559" cy="68855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97ACDBA-A038-72B8-85CE-0D89585AFF8C}"/>
              </a:ext>
            </a:extLst>
          </p:cNvPr>
          <p:cNvSpPr txBox="1"/>
          <p:nvPr/>
        </p:nvSpPr>
        <p:spPr>
          <a:xfrm rot="17246754">
            <a:off x="1391923" y="1981281"/>
            <a:ext cx="9507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Werbung</a:t>
            </a:r>
            <a:endParaRPr lang="de-DE"/>
          </a:p>
        </p:txBody>
      </p:sp>
      <p:pic>
        <p:nvPicPr>
          <p:cNvPr id="11" name="Grafik 10" descr="Kontinuierliche Verbesserung Silhouette">
            <a:extLst>
              <a:ext uri="{FF2B5EF4-FFF2-40B4-BE49-F238E27FC236}">
                <a16:creationId xmlns:a16="http://schemas.microsoft.com/office/drawing/2014/main" id="{674FF62C-9AC1-CEE3-5836-C1005C9BB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6780" y="1908476"/>
            <a:ext cx="748608" cy="748608"/>
          </a:xfrm>
          <a:prstGeom prst="rect">
            <a:avLst/>
          </a:prstGeom>
        </p:spPr>
      </p:pic>
      <p:pic>
        <p:nvPicPr>
          <p:cNvPr id="12" name="Grafik 11" descr="Handschlag Silhouette">
            <a:extLst>
              <a:ext uri="{FF2B5EF4-FFF2-40B4-BE49-F238E27FC236}">
                <a16:creationId xmlns:a16="http://schemas.microsoft.com/office/drawing/2014/main" id="{82502556-E7BA-986A-3C9A-6B5CF0687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3324" y="1919684"/>
            <a:ext cx="677351" cy="6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4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>
          <a:extLst>
            <a:ext uri="{FF2B5EF4-FFF2-40B4-BE49-F238E27FC236}">
              <a16:creationId xmlns:a16="http://schemas.microsoft.com/office/drawing/2014/main" id="{6AB7A59A-A376-78A4-95F9-81FC075F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57">
            <a:extLst>
              <a:ext uri="{FF2B5EF4-FFF2-40B4-BE49-F238E27FC236}">
                <a16:creationId xmlns:a16="http://schemas.microsoft.com/office/drawing/2014/main" id="{5BC1B4F2-D429-6E7A-FB85-6049740CABA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98285" y="1176420"/>
            <a:ext cx="1573622" cy="73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7">
            <a:extLst>
              <a:ext uri="{FF2B5EF4-FFF2-40B4-BE49-F238E27FC236}">
                <a16:creationId xmlns:a16="http://schemas.microsoft.com/office/drawing/2014/main" id="{83079577-6F07-4498-4F6F-1C19CFA77D54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83063" y="1172803"/>
            <a:ext cx="1463213" cy="76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>
            <a:extLst>
              <a:ext uri="{FF2B5EF4-FFF2-40B4-BE49-F238E27FC236}">
                <a16:creationId xmlns:a16="http://schemas.microsoft.com/office/drawing/2014/main" id="{1D39D7AE-AD98-390E-F6F5-9A7DAC9012A9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>
            <a:extLst>
              <a:ext uri="{FF2B5EF4-FFF2-40B4-BE49-F238E27FC236}">
                <a16:creationId xmlns:a16="http://schemas.microsoft.com/office/drawing/2014/main" id="{F7A209D1-B55E-EE8A-DACA-DEAE379D2533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5" flipH="1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>
            <a:extLst>
              <a:ext uri="{FF2B5EF4-FFF2-40B4-BE49-F238E27FC236}">
                <a16:creationId xmlns:a16="http://schemas.microsoft.com/office/drawing/2014/main" id="{F48680EE-55CC-BE23-80C9-21A18639612F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7">
            <a:extLst>
              <a:ext uri="{FF2B5EF4-FFF2-40B4-BE49-F238E27FC236}">
                <a16:creationId xmlns:a16="http://schemas.microsoft.com/office/drawing/2014/main" id="{32DE366F-F0C8-EF96-61B0-EFD925EBA6DC}"/>
              </a:ext>
            </a:extLst>
          </p:cNvPr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Recherche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6" name="Google Shape;2616;p57">
            <a:extLst>
              <a:ext uri="{FF2B5EF4-FFF2-40B4-BE49-F238E27FC236}">
                <a16:creationId xmlns:a16="http://schemas.microsoft.com/office/drawing/2014/main" id="{2D5E06EB-EEC7-17F3-3194-120D678047BE}"/>
              </a:ext>
            </a:extLst>
          </p:cNvPr>
          <p:cNvSpPr txBox="1"/>
          <p:nvPr/>
        </p:nvSpPr>
        <p:spPr>
          <a:xfrm>
            <a:off x="1142232" y="1835424"/>
            <a:ext cx="1930200" cy="8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Arten zum Geld verdienen auf </a:t>
            </a:r>
            <a:r>
              <a:rPr lang="de-CH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-Media gesucht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7" name="Google Shape;2617;p57">
            <a:extLst>
              <a:ext uri="{FF2B5EF4-FFF2-40B4-BE49-F238E27FC236}">
                <a16:creationId xmlns:a16="http://schemas.microsoft.com/office/drawing/2014/main" id="{E8B17738-A785-84E4-61E2-FB30D985323B}"/>
              </a:ext>
            </a:extLst>
          </p:cNvPr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Probleme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8" name="Google Shape;2618;p57">
            <a:extLst>
              <a:ext uri="{FF2B5EF4-FFF2-40B4-BE49-F238E27FC236}">
                <a16:creationId xmlns:a16="http://schemas.microsoft.com/office/drawing/2014/main" id="{D6D7BF68-B582-30BF-DC78-107ABCFA7386}"/>
              </a:ext>
            </a:extLst>
          </p:cNvPr>
          <p:cNvSpPr txBox="1"/>
          <p:nvPr/>
        </p:nvSpPr>
        <p:spPr>
          <a:xfrm>
            <a:off x="3810901" y="1836617"/>
            <a:ext cx="1930200" cy="73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noProof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Die vielen Kriterien erschweren unser Vorhaben</a:t>
            </a:r>
          </a:p>
        </p:txBody>
      </p:sp>
      <p:sp>
        <p:nvSpPr>
          <p:cNvPr id="2619" name="Google Shape;2619;p57">
            <a:extLst>
              <a:ext uri="{FF2B5EF4-FFF2-40B4-BE49-F238E27FC236}">
                <a16:creationId xmlns:a16="http://schemas.microsoft.com/office/drawing/2014/main" id="{9C6249B0-3D85-AD15-149D-5E7C0F4811D4}"/>
              </a:ext>
            </a:extLst>
          </p:cNvPr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Abbruch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0" name="Google Shape;2620;p57">
            <a:extLst>
              <a:ext uri="{FF2B5EF4-FFF2-40B4-BE49-F238E27FC236}">
                <a16:creationId xmlns:a16="http://schemas.microsoft.com/office/drawing/2014/main" id="{AA8477E0-3995-1C59-3FB0-B4FB52EBC665}"/>
              </a:ext>
            </a:extLst>
          </p:cNvPr>
          <p:cNvSpPr txBox="1"/>
          <p:nvPr/>
        </p:nvSpPr>
        <p:spPr>
          <a:xfrm>
            <a:off x="6464545" y="1836292"/>
            <a:ext cx="1930200" cy="7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 es zu viele Problem gab, haben wir abgebrochen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1" name="Google Shape;2621;p57">
            <a:extLst>
              <a:ext uri="{FF2B5EF4-FFF2-40B4-BE49-F238E27FC236}">
                <a16:creationId xmlns:a16="http://schemas.microsoft.com/office/drawing/2014/main" id="{1140D78F-1D7F-4E4F-EE65-8D9403411694}"/>
              </a:ext>
            </a:extLst>
          </p:cNvPr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TikTok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2" name="Google Shape;2622;p57">
            <a:extLst>
              <a:ext uri="{FF2B5EF4-FFF2-40B4-BE49-F238E27FC236}">
                <a16:creationId xmlns:a16="http://schemas.microsoft.com/office/drawing/2014/main" id="{1B69BCCD-D916-A340-8420-E79342021F0A}"/>
              </a:ext>
            </a:extLst>
          </p:cNvPr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TikTok Creativity Program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3" name="Google Shape;2623;p57">
            <a:extLst>
              <a:ext uri="{FF2B5EF4-FFF2-40B4-BE49-F238E27FC236}">
                <a16:creationId xmlns:a16="http://schemas.microsoft.com/office/drawing/2014/main" id="{03A9EC7D-1158-A646-0F11-FD9A59748B26}"/>
              </a:ext>
            </a:extLst>
          </p:cNvPr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Ideen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4" name="Google Shape;2624;p57">
            <a:extLst>
              <a:ext uri="{FF2B5EF4-FFF2-40B4-BE49-F238E27FC236}">
                <a16:creationId xmlns:a16="http://schemas.microsoft.com/office/drawing/2014/main" id="{1BF11FBA-621E-72F9-B2FC-3E26FE44CF8E}"/>
              </a:ext>
            </a:extLst>
          </p:cNvPr>
          <p:cNvSpPr txBox="1"/>
          <p:nvPr/>
        </p:nvSpPr>
        <p:spPr>
          <a:xfrm>
            <a:off x="5158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Wir wollen die Probleme beheben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5" name="Google Shape;2625;p57">
            <a:extLst>
              <a:ext uri="{FF2B5EF4-FFF2-40B4-BE49-F238E27FC236}">
                <a16:creationId xmlns:a16="http://schemas.microsoft.com/office/drawing/2014/main" id="{0CF6F971-93F4-9B13-753F-C693CD1FE991}"/>
              </a:ext>
            </a:extLst>
          </p:cNvPr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6" name="Google Shape;2626;p57">
            <a:extLst>
              <a:ext uri="{FF2B5EF4-FFF2-40B4-BE49-F238E27FC236}">
                <a16:creationId xmlns:a16="http://schemas.microsoft.com/office/drawing/2014/main" id="{8A137682-816A-C00D-2AEB-3C63D46CCF59}"/>
              </a:ext>
            </a:extLst>
          </p:cNvPr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7" name="Google Shape;2627;p57">
            <a:extLst>
              <a:ext uri="{FF2B5EF4-FFF2-40B4-BE49-F238E27FC236}">
                <a16:creationId xmlns:a16="http://schemas.microsoft.com/office/drawing/2014/main" id="{5B632106-FF9B-EF6C-48E5-472D1183CCA8}"/>
              </a:ext>
            </a:extLst>
          </p:cNvPr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8" name="Google Shape;2628;p57">
            <a:extLst>
              <a:ext uri="{FF2B5EF4-FFF2-40B4-BE49-F238E27FC236}">
                <a16:creationId xmlns:a16="http://schemas.microsoft.com/office/drawing/2014/main" id="{A174C7CA-89DD-39EA-0B0B-76C7F69C983B}"/>
              </a:ext>
            </a:extLst>
          </p:cNvPr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9" name="Google Shape;2629;p57">
            <a:extLst>
              <a:ext uri="{FF2B5EF4-FFF2-40B4-BE49-F238E27FC236}">
                <a16:creationId xmlns:a16="http://schemas.microsoft.com/office/drawing/2014/main" id="{E74439FF-EEE9-6A23-DA57-92B3F2BCA247}"/>
              </a:ext>
            </a:extLst>
          </p:cNvPr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0" name="Google Shape;2630;p57">
            <a:extLst>
              <a:ext uri="{FF2B5EF4-FFF2-40B4-BE49-F238E27FC236}">
                <a16:creationId xmlns:a16="http://schemas.microsoft.com/office/drawing/2014/main" id="{0991DFC1-6DB2-AF18-F73A-08ABB286A69F}"/>
              </a:ext>
            </a:extLst>
          </p:cNvPr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1" name="Google Shape;2631;p57">
            <a:extLst>
              <a:ext uri="{FF2B5EF4-FFF2-40B4-BE49-F238E27FC236}">
                <a16:creationId xmlns:a16="http://schemas.microsoft.com/office/drawing/2014/main" id="{87956FE9-9D17-AE84-89D8-56CBBFCAA7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Selbstexperiment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557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3AAD3335-CD02-136E-792B-024FC03E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6C005823-BB34-A7BA-F9AB-4899E04B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040763"/>
            <a:ext cx="6552766" cy="2757174"/>
          </a:xfrm>
          <a:prstGeom prst="rect">
            <a:avLst/>
          </a:prstGeom>
        </p:spPr>
      </p:pic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A69087BE-CDE4-4D1B-EE84-CAD93D835199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Posten</a:t>
            </a:r>
            <a:endParaRPr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4123853-0A11-E57A-7FBD-46F1A25D26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46410-7A1C-53BE-B5D9-E87A74BAB87A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4290618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CD011D28-8323-C22B-9E22-8537867F2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9BCF0419-9066-7661-D595-38619C092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48292" y="3119079"/>
            <a:ext cx="4471492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Wie wirkt sich der aktuelle Jugendschutz auf </a:t>
            </a:r>
            <a:r>
              <a:rPr lang="de-DE" err="1"/>
              <a:t>Social</a:t>
            </a:r>
            <a:r>
              <a:rPr lang="de-DE"/>
              <a:t> Media hinsichtlich Sucht, Gewalt, Cybermobbing und Pornographie aus?</a:t>
            </a:r>
            <a:endParaRPr b="1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073E3A0A-D8F5-E385-DC1F-5D1F4C93C5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7A7D348C-A81D-500E-867D-7714C46D5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3200">
                <a:solidFill>
                  <a:schemeClr val="dk2"/>
                </a:solidFill>
              </a:rPr>
              <a:t>Jugendschutz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4962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47E276E5-E7DE-45A0-F19A-742D85123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95897D6C-88AA-87FB-1B2C-1D3D6D2FA306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Allgemeines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B8066ED3-DF3A-92FF-5E5B-BC300748C5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33643" y="2911818"/>
            <a:ext cx="2792145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Problematik</a:t>
            </a:r>
            <a:endParaRPr sz="17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8625B977-E153-F76F-99EE-699450B8543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Inhalte</a:t>
            </a:r>
            <a:r>
              <a:rPr lang="de-CH"/>
              <a:t> </a:t>
            </a:r>
            <a:endParaRPr/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5767D70A-F867-FF2C-C6DC-613C9977168E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C95D5021-350C-0275-019D-5877AD017072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53A1D2D2-BCC9-C8C6-D277-7B5D170C3AD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A5E1D4BF-0D3E-AA41-8D29-250D54C90D32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Konsum</a:t>
            </a:r>
          </a:p>
        </p:txBody>
      </p:sp>
      <p:grpSp>
        <p:nvGrpSpPr>
          <p:cNvPr id="2" name="Google Shape;3243;p70">
            <a:extLst>
              <a:ext uri="{FF2B5EF4-FFF2-40B4-BE49-F238E27FC236}">
                <a16:creationId xmlns:a16="http://schemas.microsoft.com/office/drawing/2014/main" id="{DFD5BD4E-F755-310F-0975-ED2A745071CF}"/>
              </a:ext>
            </a:extLst>
          </p:cNvPr>
          <p:cNvGrpSpPr/>
          <p:nvPr/>
        </p:nvGrpSpPr>
        <p:grpSpPr>
          <a:xfrm>
            <a:off x="1558612" y="2002881"/>
            <a:ext cx="615571" cy="596435"/>
            <a:chOff x="6082275" y="1231450"/>
            <a:chExt cx="443125" cy="429350"/>
          </a:xfrm>
          <a:solidFill>
            <a:schemeClr val="tx1">
              <a:lumMod val="50000"/>
            </a:schemeClr>
          </a:solidFill>
        </p:grpSpPr>
        <p:sp>
          <p:nvSpPr>
            <p:cNvPr id="3" name="Google Shape;3244;p70">
              <a:extLst>
                <a:ext uri="{FF2B5EF4-FFF2-40B4-BE49-F238E27FC236}">
                  <a16:creationId xmlns:a16="http://schemas.microsoft.com/office/drawing/2014/main" id="{01EE38AF-6073-5DA8-3750-0BC7084D26FE}"/>
                </a:ext>
              </a:extLst>
            </p:cNvPr>
            <p:cNvSpPr/>
            <p:nvPr/>
          </p:nvSpPr>
          <p:spPr>
            <a:xfrm>
              <a:off x="6083375" y="1315825"/>
              <a:ext cx="442025" cy="344975"/>
            </a:xfrm>
            <a:custGeom>
              <a:avLst/>
              <a:gdLst/>
              <a:ahLst/>
              <a:cxnLst/>
              <a:rect l="l" t="t" r="r" b="b"/>
              <a:pathLst>
                <a:path w="17681" h="13799" extrusionOk="0">
                  <a:moveTo>
                    <a:pt x="15245" y="0"/>
                  </a:moveTo>
                  <a:cubicBezTo>
                    <a:pt x="15065" y="0"/>
                    <a:pt x="14895" y="212"/>
                    <a:pt x="15048" y="407"/>
                  </a:cubicBezTo>
                  <a:cubicBezTo>
                    <a:pt x="15183" y="588"/>
                    <a:pt x="15319" y="799"/>
                    <a:pt x="15439" y="994"/>
                  </a:cubicBezTo>
                  <a:cubicBezTo>
                    <a:pt x="15634" y="1310"/>
                    <a:pt x="15815" y="1641"/>
                    <a:pt x="15950" y="1987"/>
                  </a:cubicBezTo>
                  <a:cubicBezTo>
                    <a:pt x="17681" y="5944"/>
                    <a:pt x="15981" y="10563"/>
                    <a:pt x="12099" y="12459"/>
                  </a:cubicBezTo>
                  <a:cubicBezTo>
                    <a:pt x="11000" y="13016"/>
                    <a:pt x="9782" y="13287"/>
                    <a:pt x="8548" y="13287"/>
                  </a:cubicBezTo>
                  <a:cubicBezTo>
                    <a:pt x="8352" y="13287"/>
                    <a:pt x="8172" y="13287"/>
                    <a:pt x="7991" y="13272"/>
                  </a:cubicBezTo>
                  <a:cubicBezTo>
                    <a:pt x="4079" y="13016"/>
                    <a:pt x="920" y="9962"/>
                    <a:pt x="513" y="6065"/>
                  </a:cubicBezTo>
                  <a:cubicBezTo>
                    <a:pt x="499" y="5910"/>
                    <a:pt x="384" y="5838"/>
                    <a:pt x="268" y="5838"/>
                  </a:cubicBezTo>
                  <a:cubicBezTo>
                    <a:pt x="135" y="5838"/>
                    <a:pt x="1" y="5933"/>
                    <a:pt x="17" y="6110"/>
                  </a:cubicBezTo>
                  <a:cubicBezTo>
                    <a:pt x="453" y="10263"/>
                    <a:pt x="3808" y="13482"/>
                    <a:pt x="7961" y="13768"/>
                  </a:cubicBezTo>
                  <a:cubicBezTo>
                    <a:pt x="8142" y="13783"/>
                    <a:pt x="8352" y="13798"/>
                    <a:pt x="8548" y="13798"/>
                  </a:cubicBezTo>
                  <a:cubicBezTo>
                    <a:pt x="9857" y="13798"/>
                    <a:pt x="11151" y="13497"/>
                    <a:pt x="12324" y="12911"/>
                  </a:cubicBezTo>
                  <a:cubicBezTo>
                    <a:pt x="15273" y="11481"/>
                    <a:pt x="17124" y="8487"/>
                    <a:pt x="17124" y="5207"/>
                  </a:cubicBezTo>
                  <a:cubicBezTo>
                    <a:pt x="17124" y="4034"/>
                    <a:pt x="16883" y="2860"/>
                    <a:pt x="16417" y="1777"/>
                  </a:cubicBezTo>
                  <a:lnTo>
                    <a:pt x="16417" y="1792"/>
                  </a:lnTo>
                  <a:cubicBezTo>
                    <a:pt x="16251" y="1431"/>
                    <a:pt x="16071" y="1070"/>
                    <a:pt x="15875" y="739"/>
                  </a:cubicBezTo>
                  <a:cubicBezTo>
                    <a:pt x="15740" y="513"/>
                    <a:pt x="15589" y="302"/>
                    <a:pt x="15439" y="107"/>
                  </a:cubicBezTo>
                  <a:cubicBezTo>
                    <a:pt x="15385" y="31"/>
                    <a:pt x="15314" y="0"/>
                    <a:pt x="15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5;p70">
              <a:extLst>
                <a:ext uri="{FF2B5EF4-FFF2-40B4-BE49-F238E27FC236}">
                  <a16:creationId xmlns:a16="http://schemas.microsoft.com/office/drawing/2014/main" id="{78563F87-05B8-37BD-E6FF-D0553A7D0315}"/>
                </a:ext>
              </a:extLst>
            </p:cNvPr>
            <p:cNvSpPr/>
            <p:nvPr/>
          </p:nvSpPr>
          <p:spPr>
            <a:xfrm>
              <a:off x="6082275" y="1231450"/>
              <a:ext cx="366825" cy="215325"/>
            </a:xfrm>
            <a:custGeom>
              <a:avLst/>
              <a:gdLst/>
              <a:ahLst/>
              <a:cxnLst/>
              <a:rect l="l" t="t" r="r" b="b"/>
              <a:pathLst>
                <a:path w="14673" h="8613" extrusionOk="0">
                  <a:moveTo>
                    <a:pt x="8579" y="0"/>
                  </a:moveTo>
                  <a:cubicBezTo>
                    <a:pt x="7473" y="0"/>
                    <a:pt x="6358" y="214"/>
                    <a:pt x="5297" y="653"/>
                  </a:cubicBezTo>
                  <a:cubicBezTo>
                    <a:pt x="2167" y="1947"/>
                    <a:pt x="91" y="4971"/>
                    <a:pt x="1" y="8356"/>
                  </a:cubicBezTo>
                  <a:cubicBezTo>
                    <a:pt x="1" y="8492"/>
                    <a:pt x="106" y="8612"/>
                    <a:pt x="241" y="8612"/>
                  </a:cubicBezTo>
                  <a:lnTo>
                    <a:pt x="257" y="8612"/>
                  </a:lnTo>
                  <a:cubicBezTo>
                    <a:pt x="392" y="8612"/>
                    <a:pt x="512" y="8507"/>
                    <a:pt x="512" y="8371"/>
                  </a:cubicBezTo>
                  <a:cubicBezTo>
                    <a:pt x="603" y="5182"/>
                    <a:pt x="2543" y="2353"/>
                    <a:pt x="5492" y="1119"/>
                  </a:cubicBezTo>
                  <a:cubicBezTo>
                    <a:pt x="6491" y="707"/>
                    <a:pt x="7539" y="506"/>
                    <a:pt x="8580" y="506"/>
                  </a:cubicBezTo>
                  <a:cubicBezTo>
                    <a:pt x="10611" y="506"/>
                    <a:pt x="12611" y="1271"/>
                    <a:pt x="14144" y="2714"/>
                  </a:cubicBezTo>
                  <a:cubicBezTo>
                    <a:pt x="14199" y="2769"/>
                    <a:pt x="14259" y="2792"/>
                    <a:pt x="14316" y="2792"/>
                  </a:cubicBezTo>
                  <a:cubicBezTo>
                    <a:pt x="14511" y="2792"/>
                    <a:pt x="14672" y="2528"/>
                    <a:pt x="14475" y="2353"/>
                  </a:cubicBezTo>
                  <a:cubicBezTo>
                    <a:pt x="12854" y="812"/>
                    <a:pt x="10734" y="0"/>
                    <a:pt x="85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46;p70">
              <a:extLst>
                <a:ext uri="{FF2B5EF4-FFF2-40B4-BE49-F238E27FC236}">
                  <a16:creationId xmlns:a16="http://schemas.microsoft.com/office/drawing/2014/main" id="{F9A8CB0D-8F5E-10F2-322C-998393544401}"/>
                </a:ext>
              </a:extLst>
            </p:cNvPr>
            <p:cNvSpPr/>
            <p:nvPr/>
          </p:nvSpPr>
          <p:spPr>
            <a:xfrm>
              <a:off x="6108225" y="1273500"/>
              <a:ext cx="390100" cy="345550"/>
            </a:xfrm>
            <a:custGeom>
              <a:avLst/>
              <a:gdLst/>
              <a:ahLst/>
              <a:cxnLst/>
              <a:rect l="l" t="t" r="r" b="b"/>
              <a:pathLst>
                <a:path w="15604" h="13822" extrusionOk="0">
                  <a:moveTo>
                    <a:pt x="7549" y="1"/>
                  </a:moveTo>
                  <a:cubicBezTo>
                    <a:pt x="5762" y="1"/>
                    <a:pt x="3995" y="694"/>
                    <a:pt x="2664" y="2025"/>
                  </a:cubicBezTo>
                  <a:cubicBezTo>
                    <a:pt x="452" y="4237"/>
                    <a:pt x="1" y="7652"/>
                    <a:pt x="1581" y="10361"/>
                  </a:cubicBezTo>
                  <a:cubicBezTo>
                    <a:pt x="2814" y="12497"/>
                    <a:pt x="5086" y="13806"/>
                    <a:pt x="7554" y="13821"/>
                  </a:cubicBezTo>
                  <a:cubicBezTo>
                    <a:pt x="7885" y="13806"/>
                    <a:pt x="8201" y="13791"/>
                    <a:pt x="8532" y="13746"/>
                  </a:cubicBezTo>
                  <a:cubicBezTo>
                    <a:pt x="8838" y="13688"/>
                    <a:pt x="8777" y="13248"/>
                    <a:pt x="8485" y="13248"/>
                  </a:cubicBezTo>
                  <a:cubicBezTo>
                    <a:pt x="8476" y="13248"/>
                    <a:pt x="8466" y="13249"/>
                    <a:pt x="8457" y="13249"/>
                  </a:cubicBezTo>
                  <a:cubicBezTo>
                    <a:pt x="8246" y="13280"/>
                    <a:pt x="8020" y="13295"/>
                    <a:pt x="7810" y="13310"/>
                  </a:cubicBezTo>
                  <a:lnTo>
                    <a:pt x="7810" y="12211"/>
                  </a:lnTo>
                  <a:cubicBezTo>
                    <a:pt x="7810" y="12046"/>
                    <a:pt x="7682" y="11963"/>
                    <a:pt x="7554" y="11963"/>
                  </a:cubicBezTo>
                  <a:cubicBezTo>
                    <a:pt x="7426" y="11963"/>
                    <a:pt x="7298" y="12046"/>
                    <a:pt x="7298" y="12211"/>
                  </a:cubicBezTo>
                  <a:lnTo>
                    <a:pt x="7298" y="13295"/>
                  </a:lnTo>
                  <a:cubicBezTo>
                    <a:pt x="6350" y="13264"/>
                    <a:pt x="5417" y="13009"/>
                    <a:pt x="4575" y="12572"/>
                  </a:cubicBezTo>
                  <a:lnTo>
                    <a:pt x="5116" y="11624"/>
                  </a:lnTo>
                  <a:cubicBezTo>
                    <a:pt x="5229" y="11430"/>
                    <a:pt x="5062" y="11249"/>
                    <a:pt x="4892" y="11249"/>
                  </a:cubicBezTo>
                  <a:cubicBezTo>
                    <a:pt x="4813" y="11249"/>
                    <a:pt x="4733" y="11288"/>
                    <a:pt x="4680" y="11384"/>
                  </a:cubicBezTo>
                  <a:lnTo>
                    <a:pt x="4138" y="12317"/>
                  </a:lnTo>
                  <a:cubicBezTo>
                    <a:pt x="3341" y="11805"/>
                    <a:pt x="2649" y="11128"/>
                    <a:pt x="2137" y="10316"/>
                  </a:cubicBezTo>
                  <a:lnTo>
                    <a:pt x="3085" y="9774"/>
                  </a:lnTo>
                  <a:cubicBezTo>
                    <a:pt x="3358" y="9650"/>
                    <a:pt x="3211" y="9300"/>
                    <a:pt x="2983" y="9300"/>
                  </a:cubicBezTo>
                  <a:cubicBezTo>
                    <a:pt x="2934" y="9300"/>
                    <a:pt x="2882" y="9316"/>
                    <a:pt x="2830" y="9353"/>
                  </a:cubicBezTo>
                  <a:lnTo>
                    <a:pt x="1897" y="9894"/>
                  </a:lnTo>
                  <a:cubicBezTo>
                    <a:pt x="1445" y="9052"/>
                    <a:pt x="1190" y="8119"/>
                    <a:pt x="1159" y="7171"/>
                  </a:cubicBezTo>
                  <a:lnTo>
                    <a:pt x="2243" y="7171"/>
                  </a:lnTo>
                  <a:cubicBezTo>
                    <a:pt x="2252" y="7172"/>
                    <a:pt x="2261" y="7172"/>
                    <a:pt x="2270" y="7172"/>
                  </a:cubicBezTo>
                  <a:cubicBezTo>
                    <a:pt x="2595" y="7172"/>
                    <a:pt x="2595" y="6658"/>
                    <a:pt x="2270" y="6658"/>
                  </a:cubicBezTo>
                  <a:cubicBezTo>
                    <a:pt x="2261" y="6658"/>
                    <a:pt x="2252" y="6659"/>
                    <a:pt x="2243" y="6659"/>
                  </a:cubicBezTo>
                  <a:lnTo>
                    <a:pt x="1159" y="6659"/>
                  </a:lnTo>
                  <a:cubicBezTo>
                    <a:pt x="1190" y="5711"/>
                    <a:pt x="1445" y="4779"/>
                    <a:pt x="1897" y="3936"/>
                  </a:cubicBezTo>
                  <a:lnTo>
                    <a:pt x="2830" y="4478"/>
                  </a:lnTo>
                  <a:cubicBezTo>
                    <a:pt x="2878" y="4507"/>
                    <a:pt x="2926" y="4520"/>
                    <a:pt x="2970" y="4520"/>
                  </a:cubicBezTo>
                  <a:cubicBezTo>
                    <a:pt x="3199" y="4520"/>
                    <a:pt x="3337" y="4180"/>
                    <a:pt x="3085" y="4041"/>
                  </a:cubicBezTo>
                  <a:lnTo>
                    <a:pt x="2137" y="3500"/>
                  </a:lnTo>
                  <a:cubicBezTo>
                    <a:pt x="2649" y="2687"/>
                    <a:pt x="3326" y="2010"/>
                    <a:pt x="4138" y="1499"/>
                  </a:cubicBezTo>
                  <a:lnTo>
                    <a:pt x="4680" y="2447"/>
                  </a:lnTo>
                  <a:cubicBezTo>
                    <a:pt x="4728" y="2552"/>
                    <a:pt x="4811" y="2595"/>
                    <a:pt x="4894" y="2595"/>
                  </a:cubicBezTo>
                  <a:cubicBezTo>
                    <a:pt x="5075" y="2595"/>
                    <a:pt x="5260" y="2396"/>
                    <a:pt x="5116" y="2191"/>
                  </a:cubicBezTo>
                  <a:lnTo>
                    <a:pt x="4575" y="1243"/>
                  </a:lnTo>
                  <a:cubicBezTo>
                    <a:pt x="5417" y="807"/>
                    <a:pt x="6350" y="551"/>
                    <a:pt x="7298" y="521"/>
                  </a:cubicBezTo>
                  <a:lnTo>
                    <a:pt x="7298" y="1604"/>
                  </a:lnTo>
                  <a:cubicBezTo>
                    <a:pt x="7298" y="1769"/>
                    <a:pt x="7426" y="1852"/>
                    <a:pt x="7554" y="1852"/>
                  </a:cubicBezTo>
                  <a:cubicBezTo>
                    <a:pt x="7682" y="1852"/>
                    <a:pt x="7810" y="1769"/>
                    <a:pt x="7810" y="1604"/>
                  </a:cubicBezTo>
                  <a:lnTo>
                    <a:pt x="7810" y="506"/>
                  </a:lnTo>
                  <a:cubicBezTo>
                    <a:pt x="8758" y="551"/>
                    <a:pt x="9690" y="792"/>
                    <a:pt x="10533" y="1243"/>
                  </a:cubicBezTo>
                  <a:lnTo>
                    <a:pt x="9991" y="2176"/>
                  </a:lnTo>
                  <a:cubicBezTo>
                    <a:pt x="9901" y="2341"/>
                    <a:pt x="10021" y="2552"/>
                    <a:pt x="10217" y="2552"/>
                  </a:cubicBezTo>
                  <a:cubicBezTo>
                    <a:pt x="10292" y="2552"/>
                    <a:pt x="10383" y="2507"/>
                    <a:pt x="10428" y="2432"/>
                  </a:cubicBezTo>
                  <a:lnTo>
                    <a:pt x="10969" y="1484"/>
                  </a:lnTo>
                  <a:cubicBezTo>
                    <a:pt x="11782" y="1995"/>
                    <a:pt x="12459" y="2687"/>
                    <a:pt x="12970" y="3485"/>
                  </a:cubicBezTo>
                  <a:lnTo>
                    <a:pt x="12023" y="4026"/>
                  </a:lnTo>
                  <a:cubicBezTo>
                    <a:pt x="11902" y="4102"/>
                    <a:pt x="11872" y="4252"/>
                    <a:pt x="11932" y="4372"/>
                  </a:cubicBezTo>
                  <a:cubicBezTo>
                    <a:pt x="11977" y="4448"/>
                    <a:pt x="12068" y="4493"/>
                    <a:pt x="12158" y="4493"/>
                  </a:cubicBezTo>
                  <a:cubicBezTo>
                    <a:pt x="12188" y="4493"/>
                    <a:pt x="12233" y="4493"/>
                    <a:pt x="12278" y="4463"/>
                  </a:cubicBezTo>
                  <a:lnTo>
                    <a:pt x="13211" y="3921"/>
                  </a:lnTo>
                  <a:cubicBezTo>
                    <a:pt x="13662" y="4764"/>
                    <a:pt x="13918" y="5696"/>
                    <a:pt x="13948" y="6659"/>
                  </a:cubicBezTo>
                  <a:lnTo>
                    <a:pt x="12865" y="6659"/>
                  </a:lnTo>
                  <a:cubicBezTo>
                    <a:pt x="12851" y="6658"/>
                    <a:pt x="12838" y="6657"/>
                    <a:pt x="12825" y="6657"/>
                  </a:cubicBezTo>
                  <a:cubicBezTo>
                    <a:pt x="12513" y="6657"/>
                    <a:pt x="12517" y="7157"/>
                    <a:pt x="12838" y="7157"/>
                  </a:cubicBezTo>
                  <a:cubicBezTo>
                    <a:pt x="12847" y="7157"/>
                    <a:pt x="12856" y="7157"/>
                    <a:pt x="12865" y="7156"/>
                  </a:cubicBezTo>
                  <a:lnTo>
                    <a:pt x="13948" y="7156"/>
                  </a:lnTo>
                  <a:cubicBezTo>
                    <a:pt x="13918" y="8104"/>
                    <a:pt x="13662" y="9037"/>
                    <a:pt x="13211" y="9879"/>
                  </a:cubicBezTo>
                  <a:lnTo>
                    <a:pt x="12278" y="9338"/>
                  </a:lnTo>
                  <a:cubicBezTo>
                    <a:pt x="12234" y="9312"/>
                    <a:pt x="12190" y="9301"/>
                    <a:pt x="12150" y="9301"/>
                  </a:cubicBezTo>
                  <a:cubicBezTo>
                    <a:pt x="11926" y="9301"/>
                    <a:pt x="11781" y="9634"/>
                    <a:pt x="12023" y="9774"/>
                  </a:cubicBezTo>
                  <a:lnTo>
                    <a:pt x="12970" y="10316"/>
                  </a:lnTo>
                  <a:cubicBezTo>
                    <a:pt x="12459" y="11128"/>
                    <a:pt x="11782" y="11805"/>
                    <a:pt x="10969" y="12317"/>
                  </a:cubicBezTo>
                  <a:lnTo>
                    <a:pt x="10428" y="11384"/>
                  </a:lnTo>
                  <a:cubicBezTo>
                    <a:pt x="10375" y="11288"/>
                    <a:pt x="10295" y="11249"/>
                    <a:pt x="10216" y="11249"/>
                  </a:cubicBezTo>
                  <a:cubicBezTo>
                    <a:pt x="10045" y="11249"/>
                    <a:pt x="9878" y="11430"/>
                    <a:pt x="9991" y="11624"/>
                  </a:cubicBezTo>
                  <a:lnTo>
                    <a:pt x="10533" y="12572"/>
                  </a:lnTo>
                  <a:cubicBezTo>
                    <a:pt x="10202" y="12738"/>
                    <a:pt x="9871" y="12888"/>
                    <a:pt x="9510" y="12994"/>
                  </a:cubicBezTo>
                  <a:cubicBezTo>
                    <a:pt x="9225" y="13089"/>
                    <a:pt x="9319" y="13490"/>
                    <a:pt x="9584" y="13490"/>
                  </a:cubicBezTo>
                  <a:cubicBezTo>
                    <a:pt x="9612" y="13490"/>
                    <a:pt x="9643" y="13485"/>
                    <a:pt x="9675" y="13475"/>
                  </a:cubicBezTo>
                  <a:cubicBezTo>
                    <a:pt x="10142" y="13325"/>
                    <a:pt x="10578" y="13129"/>
                    <a:pt x="10999" y="12888"/>
                  </a:cubicBezTo>
                  <a:cubicBezTo>
                    <a:pt x="15603" y="10225"/>
                    <a:pt x="15603" y="3575"/>
                    <a:pt x="10999" y="927"/>
                  </a:cubicBezTo>
                  <a:cubicBezTo>
                    <a:pt x="9921" y="304"/>
                    <a:pt x="8731" y="1"/>
                    <a:pt x="7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47;p70">
              <a:extLst>
                <a:ext uri="{FF2B5EF4-FFF2-40B4-BE49-F238E27FC236}">
                  <a16:creationId xmlns:a16="http://schemas.microsoft.com/office/drawing/2014/main" id="{ED19DA8E-EB29-FE09-52A7-4B7FA89D9074}"/>
                </a:ext>
              </a:extLst>
            </p:cNvPr>
            <p:cNvSpPr/>
            <p:nvPr/>
          </p:nvSpPr>
          <p:spPr>
            <a:xfrm>
              <a:off x="6266975" y="1346700"/>
              <a:ext cx="107000" cy="123350"/>
            </a:xfrm>
            <a:custGeom>
              <a:avLst/>
              <a:gdLst/>
              <a:ahLst/>
              <a:cxnLst/>
              <a:rect l="l" t="t" r="r" b="b"/>
              <a:pathLst>
                <a:path w="4280" h="4934" extrusionOk="0">
                  <a:moveTo>
                    <a:pt x="1204" y="3521"/>
                  </a:moveTo>
                  <a:cubicBezTo>
                    <a:pt x="1460" y="3521"/>
                    <a:pt x="1655" y="3731"/>
                    <a:pt x="1655" y="3972"/>
                  </a:cubicBezTo>
                  <a:cubicBezTo>
                    <a:pt x="1655" y="4249"/>
                    <a:pt x="1432" y="4435"/>
                    <a:pt x="1199" y="4435"/>
                  </a:cubicBezTo>
                  <a:cubicBezTo>
                    <a:pt x="1090" y="4435"/>
                    <a:pt x="979" y="4394"/>
                    <a:pt x="888" y="4303"/>
                  </a:cubicBezTo>
                  <a:cubicBezTo>
                    <a:pt x="602" y="4017"/>
                    <a:pt x="798" y="3521"/>
                    <a:pt x="1204" y="3521"/>
                  </a:cubicBezTo>
                  <a:close/>
                  <a:moveTo>
                    <a:pt x="1204" y="0"/>
                  </a:moveTo>
                  <a:cubicBezTo>
                    <a:pt x="1068" y="0"/>
                    <a:pt x="948" y="120"/>
                    <a:pt x="948" y="256"/>
                  </a:cubicBezTo>
                  <a:lnTo>
                    <a:pt x="948" y="3054"/>
                  </a:lnTo>
                  <a:cubicBezTo>
                    <a:pt x="241" y="3250"/>
                    <a:pt x="0" y="4138"/>
                    <a:pt x="527" y="4649"/>
                  </a:cubicBezTo>
                  <a:cubicBezTo>
                    <a:pt x="722" y="4844"/>
                    <a:pt x="966" y="4934"/>
                    <a:pt x="1206" y="4934"/>
                  </a:cubicBezTo>
                  <a:cubicBezTo>
                    <a:pt x="1613" y="4934"/>
                    <a:pt x="2008" y="4673"/>
                    <a:pt x="2122" y="4228"/>
                  </a:cubicBezTo>
                  <a:lnTo>
                    <a:pt x="3927" y="4228"/>
                  </a:lnTo>
                  <a:cubicBezTo>
                    <a:pt x="3937" y="4229"/>
                    <a:pt x="3946" y="4229"/>
                    <a:pt x="3955" y="4229"/>
                  </a:cubicBezTo>
                  <a:cubicBezTo>
                    <a:pt x="4279" y="4229"/>
                    <a:pt x="4279" y="3730"/>
                    <a:pt x="3955" y="3730"/>
                  </a:cubicBezTo>
                  <a:cubicBezTo>
                    <a:pt x="3946" y="3730"/>
                    <a:pt x="3937" y="3731"/>
                    <a:pt x="3927" y="3731"/>
                  </a:cubicBezTo>
                  <a:lnTo>
                    <a:pt x="2122" y="3731"/>
                  </a:lnTo>
                  <a:cubicBezTo>
                    <a:pt x="2031" y="3400"/>
                    <a:pt x="1776" y="3145"/>
                    <a:pt x="1460" y="3054"/>
                  </a:cubicBezTo>
                  <a:lnTo>
                    <a:pt x="1460" y="256"/>
                  </a:lnTo>
                  <a:cubicBezTo>
                    <a:pt x="1460" y="120"/>
                    <a:pt x="1339" y="0"/>
                    <a:pt x="1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4162;p88">
            <a:extLst>
              <a:ext uri="{FF2B5EF4-FFF2-40B4-BE49-F238E27FC236}">
                <a16:creationId xmlns:a16="http://schemas.microsoft.com/office/drawing/2014/main" id="{10F18A3D-EFE0-5286-ADF4-F11F15A9C239}"/>
              </a:ext>
            </a:extLst>
          </p:cNvPr>
          <p:cNvGrpSpPr/>
          <p:nvPr/>
        </p:nvGrpSpPr>
        <p:grpSpPr>
          <a:xfrm>
            <a:off x="6924677" y="1987840"/>
            <a:ext cx="578336" cy="626903"/>
            <a:chOff x="3110102" y="1499880"/>
            <a:chExt cx="330613" cy="358378"/>
          </a:xfrm>
          <a:solidFill>
            <a:schemeClr val="tx1">
              <a:lumMod val="50000"/>
            </a:schemeClr>
          </a:solidFill>
        </p:grpSpPr>
        <p:sp>
          <p:nvSpPr>
            <p:cNvPr id="14" name="Google Shape;14163;p88">
              <a:extLst>
                <a:ext uri="{FF2B5EF4-FFF2-40B4-BE49-F238E27FC236}">
                  <a16:creationId xmlns:a16="http://schemas.microsoft.com/office/drawing/2014/main" id="{E73CE2C0-28AF-0C57-F707-AECD1823A1F4}"/>
                </a:ext>
              </a:extLst>
            </p:cNvPr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164;p88">
              <a:extLst>
                <a:ext uri="{FF2B5EF4-FFF2-40B4-BE49-F238E27FC236}">
                  <a16:creationId xmlns:a16="http://schemas.microsoft.com/office/drawing/2014/main" id="{AA3E79CF-24D7-9E50-E6A5-77664AD1CBF7}"/>
                </a:ext>
              </a:extLst>
            </p:cNvPr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165;p88">
              <a:extLst>
                <a:ext uri="{FF2B5EF4-FFF2-40B4-BE49-F238E27FC236}">
                  <a16:creationId xmlns:a16="http://schemas.microsoft.com/office/drawing/2014/main" id="{0F6CC0A9-2E05-9454-192E-F964DAB4A411}"/>
                </a:ext>
              </a:extLst>
            </p:cNvPr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166;p88">
              <a:extLst>
                <a:ext uri="{FF2B5EF4-FFF2-40B4-BE49-F238E27FC236}">
                  <a16:creationId xmlns:a16="http://schemas.microsoft.com/office/drawing/2014/main" id="{48DFF565-5E20-7EE0-BB75-8D919472D454}"/>
                </a:ext>
              </a:extLst>
            </p:cNvPr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167;p88">
              <a:extLst>
                <a:ext uri="{FF2B5EF4-FFF2-40B4-BE49-F238E27FC236}">
                  <a16:creationId xmlns:a16="http://schemas.microsoft.com/office/drawing/2014/main" id="{11C1594E-0F8D-36AE-5A1A-E4725C740E1D}"/>
                </a:ext>
              </a:extLst>
            </p:cNvPr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168;p88">
              <a:extLst>
                <a:ext uri="{FF2B5EF4-FFF2-40B4-BE49-F238E27FC236}">
                  <a16:creationId xmlns:a16="http://schemas.microsoft.com/office/drawing/2014/main" id="{15E1E7EC-5AF6-6DD6-90C9-42572C996DFC}"/>
                </a:ext>
              </a:extLst>
            </p:cNvPr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169;p88">
              <a:extLst>
                <a:ext uri="{FF2B5EF4-FFF2-40B4-BE49-F238E27FC236}">
                  <a16:creationId xmlns:a16="http://schemas.microsoft.com/office/drawing/2014/main" id="{1E1A13C2-10BD-50C6-53E8-BCBCDEA0D64A}"/>
                </a:ext>
              </a:extLst>
            </p:cNvPr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41598D7E-1DBB-1088-8BA8-B7FCFC9D8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4364" y="1995015"/>
            <a:ext cx="546304" cy="5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4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1E153209-5E57-5B61-3AD7-E61BC3DF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7ECA2253-B997-76C5-F641-019582AB95B7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Konsum: Schüler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E068D551-9178-0231-2BB1-CA61EFA4B0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33643" y="2911818"/>
            <a:ext cx="2792145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Plattformen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576BAEDE-F9B7-3E11-6CCB-CD79577F3A7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859507" y="2903709"/>
            <a:ext cx="28312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Einschränkungen</a:t>
            </a:r>
            <a:r>
              <a:rPr lang="de-CH"/>
              <a:t> </a:t>
            </a:r>
            <a:endParaRPr/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EFE8AB8B-9071-A305-4934-EE5DB8E8D143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CC0AD5E5-DBAF-4E20-3994-0ECCB0A0E9C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66200485-BEB7-D280-D2AE-04EEADD322D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953E947D-73FA-7C2E-155A-1B25E2951A27}"/>
              </a:ext>
            </a:extLst>
          </p:cNvPr>
          <p:cNvSpPr txBox="1">
            <a:spLocks/>
          </p:cNvSpPr>
          <p:nvPr/>
        </p:nvSpPr>
        <p:spPr>
          <a:xfrm>
            <a:off x="478930" y="2903709"/>
            <a:ext cx="2831238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Zeitmanagement</a:t>
            </a:r>
          </a:p>
        </p:txBody>
      </p:sp>
      <p:grpSp>
        <p:nvGrpSpPr>
          <p:cNvPr id="2" name="Google Shape;3243;p70">
            <a:extLst>
              <a:ext uri="{FF2B5EF4-FFF2-40B4-BE49-F238E27FC236}">
                <a16:creationId xmlns:a16="http://schemas.microsoft.com/office/drawing/2014/main" id="{A42919A5-6C2C-D059-64EB-70B436E5E730}"/>
              </a:ext>
            </a:extLst>
          </p:cNvPr>
          <p:cNvGrpSpPr/>
          <p:nvPr/>
        </p:nvGrpSpPr>
        <p:grpSpPr>
          <a:xfrm>
            <a:off x="1533898" y="2013818"/>
            <a:ext cx="615571" cy="596435"/>
            <a:chOff x="6082275" y="1231450"/>
            <a:chExt cx="443125" cy="429350"/>
          </a:xfrm>
          <a:solidFill>
            <a:schemeClr val="tx1">
              <a:lumMod val="50000"/>
            </a:schemeClr>
          </a:solidFill>
        </p:grpSpPr>
        <p:sp>
          <p:nvSpPr>
            <p:cNvPr id="3" name="Google Shape;3244;p70">
              <a:extLst>
                <a:ext uri="{FF2B5EF4-FFF2-40B4-BE49-F238E27FC236}">
                  <a16:creationId xmlns:a16="http://schemas.microsoft.com/office/drawing/2014/main" id="{FFEFB20A-56FF-F528-DAA6-E857BBAB8971}"/>
                </a:ext>
              </a:extLst>
            </p:cNvPr>
            <p:cNvSpPr/>
            <p:nvPr/>
          </p:nvSpPr>
          <p:spPr>
            <a:xfrm>
              <a:off x="6083375" y="1315825"/>
              <a:ext cx="442025" cy="344975"/>
            </a:xfrm>
            <a:custGeom>
              <a:avLst/>
              <a:gdLst/>
              <a:ahLst/>
              <a:cxnLst/>
              <a:rect l="l" t="t" r="r" b="b"/>
              <a:pathLst>
                <a:path w="17681" h="13799" extrusionOk="0">
                  <a:moveTo>
                    <a:pt x="15245" y="0"/>
                  </a:moveTo>
                  <a:cubicBezTo>
                    <a:pt x="15065" y="0"/>
                    <a:pt x="14895" y="212"/>
                    <a:pt x="15048" y="407"/>
                  </a:cubicBezTo>
                  <a:cubicBezTo>
                    <a:pt x="15183" y="588"/>
                    <a:pt x="15319" y="799"/>
                    <a:pt x="15439" y="994"/>
                  </a:cubicBezTo>
                  <a:cubicBezTo>
                    <a:pt x="15634" y="1310"/>
                    <a:pt x="15815" y="1641"/>
                    <a:pt x="15950" y="1987"/>
                  </a:cubicBezTo>
                  <a:cubicBezTo>
                    <a:pt x="17681" y="5944"/>
                    <a:pt x="15981" y="10563"/>
                    <a:pt x="12099" y="12459"/>
                  </a:cubicBezTo>
                  <a:cubicBezTo>
                    <a:pt x="11000" y="13016"/>
                    <a:pt x="9782" y="13287"/>
                    <a:pt x="8548" y="13287"/>
                  </a:cubicBezTo>
                  <a:cubicBezTo>
                    <a:pt x="8352" y="13287"/>
                    <a:pt x="8172" y="13287"/>
                    <a:pt x="7991" y="13272"/>
                  </a:cubicBezTo>
                  <a:cubicBezTo>
                    <a:pt x="4079" y="13016"/>
                    <a:pt x="920" y="9962"/>
                    <a:pt x="513" y="6065"/>
                  </a:cubicBezTo>
                  <a:cubicBezTo>
                    <a:pt x="499" y="5910"/>
                    <a:pt x="384" y="5838"/>
                    <a:pt x="268" y="5838"/>
                  </a:cubicBezTo>
                  <a:cubicBezTo>
                    <a:pt x="135" y="5838"/>
                    <a:pt x="1" y="5933"/>
                    <a:pt x="17" y="6110"/>
                  </a:cubicBezTo>
                  <a:cubicBezTo>
                    <a:pt x="453" y="10263"/>
                    <a:pt x="3808" y="13482"/>
                    <a:pt x="7961" y="13768"/>
                  </a:cubicBezTo>
                  <a:cubicBezTo>
                    <a:pt x="8142" y="13783"/>
                    <a:pt x="8352" y="13798"/>
                    <a:pt x="8548" y="13798"/>
                  </a:cubicBezTo>
                  <a:cubicBezTo>
                    <a:pt x="9857" y="13798"/>
                    <a:pt x="11151" y="13497"/>
                    <a:pt x="12324" y="12911"/>
                  </a:cubicBezTo>
                  <a:cubicBezTo>
                    <a:pt x="15273" y="11481"/>
                    <a:pt x="17124" y="8487"/>
                    <a:pt x="17124" y="5207"/>
                  </a:cubicBezTo>
                  <a:cubicBezTo>
                    <a:pt x="17124" y="4034"/>
                    <a:pt x="16883" y="2860"/>
                    <a:pt x="16417" y="1777"/>
                  </a:cubicBezTo>
                  <a:lnTo>
                    <a:pt x="16417" y="1792"/>
                  </a:lnTo>
                  <a:cubicBezTo>
                    <a:pt x="16251" y="1431"/>
                    <a:pt x="16071" y="1070"/>
                    <a:pt x="15875" y="739"/>
                  </a:cubicBezTo>
                  <a:cubicBezTo>
                    <a:pt x="15740" y="513"/>
                    <a:pt x="15589" y="302"/>
                    <a:pt x="15439" y="107"/>
                  </a:cubicBezTo>
                  <a:cubicBezTo>
                    <a:pt x="15385" y="31"/>
                    <a:pt x="15314" y="0"/>
                    <a:pt x="152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45;p70">
              <a:extLst>
                <a:ext uri="{FF2B5EF4-FFF2-40B4-BE49-F238E27FC236}">
                  <a16:creationId xmlns:a16="http://schemas.microsoft.com/office/drawing/2014/main" id="{D4580CB7-3C77-D998-5C5E-3C1EF5511469}"/>
                </a:ext>
              </a:extLst>
            </p:cNvPr>
            <p:cNvSpPr/>
            <p:nvPr/>
          </p:nvSpPr>
          <p:spPr>
            <a:xfrm>
              <a:off x="6082275" y="1231450"/>
              <a:ext cx="366825" cy="215325"/>
            </a:xfrm>
            <a:custGeom>
              <a:avLst/>
              <a:gdLst/>
              <a:ahLst/>
              <a:cxnLst/>
              <a:rect l="l" t="t" r="r" b="b"/>
              <a:pathLst>
                <a:path w="14673" h="8613" extrusionOk="0">
                  <a:moveTo>
                    <a:pt x="8579" y="0"/>
                  </a:moveTo>
                  <a:cubicBezTo>
                    <a:pt x="7473" y="0"/>
                    <a:pt x="6358" y="214"/>
                    <a:pt x="5297" y="653"/>
                  </a:cubicBezTo>
                  <a:cubicBezTo>
                    <a:pt x="2167" y="1947"/>
                    <a:pt x="91" y="4971"/>
                    <a:pt x="1" y="8356"/>
                  </a:cubicBezTo>
                  <a:cubicBezTo>
                    <a:pt x="1" y="8492"/>
                    <a:pt x="106" y="8612"/>
                    <a:pt x="241" y="8612"/>
                  </a:cubicBezTo>
                  <a:lnTo>
                    <a:pt x="257" y="8612"/>
                  </a:lnTo>
                  <a:cubicBezTo>
                    <a:pt x="392" y="8612"/>
                    <a:pt x="512" y="8507"/>
                    <a:pt x="512" y="8371"/>
                  </a:cubicBezTo>
                  <a:cubicBezTo>
                    <a:pt x="603" y="5182"/>
                    <a:pt x="2543" y="2353"/>
                    <a:pt x="5492" y="1119"/>
                  </a:cubicBezTo>
                  <a:cubicBezTo>
                    <a:pt x="6491" y="707"/>
                    <a:pt x="7539" y="506"/>
                    <a:pt x="8580" y="506"/>
                  </a:cubicBezTo>
                  <a:cubicBezTo>
                    <a:pt x="10611" y="506"/>
                    <a:pt x="12611" y="1271"/>
                    <a:pt x="14144" y="2714"/>
                  </a:cubicBezTo>
                  <a:cubicBezTo>
                    <a:pt x="14199" y="2769"/>
                    <a:pt x="14259" y="2792"/>
                    <a:pt x="14316" y="2792"/>
                  </a:cubicBezTo>
                  <a:cubicBezTo>
                    <a:pt x="14511" y="2792"/>
                    <a:pt x="14672" y="2528"/>
                    <a:pt x="14475" y="2353"/>
                  </a:cubicBezTo>
                  <a:cubicBezTo>
                    <a:pt x="12854" y="812"/>
                    <a:pt x="10734" y="0"/>
                    <a:pt x="85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46;p70">
              <a:extLst>
                <a:ext uri="{FF2B5EF4-FFF2-40B4-BE49-F238E27FC236}">
                  <a16:creationId xmlns:a16="http://schemas.microsoft.com/office/drawing/2014/main" id="{FB8360FD-DFA4-91D3-28C0-AF02968131E7}"/>
                </a:ext>
              </a:extLst>
            </p:cNvPr>
            <p:cNvSpPr/>
            <p:nvPr/>
          </p:nvSpPr>
          <p:spPr>
            <a:xfrm>
              <a:off x="6108225" y="1273500"/>
              <a:ext cx="390100" cy="345550"/>
            </a:xfrm>
            <a:custGeom>
              <a:avLst/>
              <a:gdLst/>
              <a:ahLst/>
              <a:cxnLst/>
              <a:rect l="l" t="t" r="r" b="b"/>
              <a:pathLst>
                <a:path w="15604" h="13822" extrusionOk="0">
                  <a:moveTo>
                    <a:pt x="7549" y="1"/>
                  </a:moveTo>
                  <a:cubicBezTo>
                    <a:pt x="5762" y="1"/>
                    <a:pt x="3995" y="694"/>
                    <a:pt x="2664" y="2025"/>
                  </a:cubicBezTo>
                  <a:cubicBezTo>
                    <a:pt x="452" y="4237"/>
                    <a:pt x="1" y="7652"/>
                    <a:pt x="1581" y="10361"/>
                  </a:cubicBezTo>
                  <a:cubicBezTo>
                    <a:pt x="2814" y="12497"/>
                    <a:pt x="5086" y="13806"/>
                    <a:pt x="7554" y="13821"/>
                  </a:cubicBezTo>
                  <a:cubicBezTo>
                    <a:pt x="7885" y="13806"/>
                    <a:pt x="8201" y="13791"/>
                    <a:pt x="8532" y="13746"/>
                  </a:cubicBezTo>
                  <a:cubicBezTo>
                    <a:pt x="8838" y="13688"/>
                    <a:pt x="8777" y="13248"/>
                    <a:pt x="8485" y="13248"/>
                  </a:cubicBezTo>
                  <a:cubicBezTo>
                    <a:pt x="8476" y="13248"/>
                    <a:pt x="8466" y="13249"/>
                    <a:pt x="8457" y="13249"/>
                  </a:cubicBezTo>
                  <a:cubicBezTo>
                    <a:pt x="8246" y="13280"/>
                    <a:pt x="8020" y="13295"/>
                    <a:pt x="7810" y="13310"/>
                  </a:cubicBezTo>
                  <a:lnTo>
                    <a:pt x="7810" y="12211"/>
                  </a:lnTo>
                  <a:cubicBezTo>
                    <a:pt x="7810" y="12046"/>
                    <a:pt x="7682" y="11963"/>
                    <a:pt x="7554" y="11963"/>
                  </a:cubicBezTo>
                  <a:cubicBezTo>
                    <a:pt x="7426" y="11963"/>
                    <a:pt x="7298" y="12046"/>
                    <a:pt x="7298" y="12211"/>
                  </a:cubicBezTo>
                  <a:lnTo>
                    <a:pt x="7298" y="13295"/>
                  </a:lnTo>
                  <a:cubicBezTo>
                    <a:pt x="6350" y="13264"/>
                    <a:pt x="5417" y="13009"/>
                    <a:pt x="4575" y="12572"/>
                  </a:cubicBezTo>
                  <a:lnTo>
                    <a:pt x="5116" y="11624"/>
                  </a:lnTo>
                  <a:cubicBezTo>
                    <a:pt x="5229" y="11430"/>
                    <a:pt x="5062" y="11249"/>
                    <a:pt x="4892" y="11249"/>
                  </a:cubicBezTo>
                  <a:cubicBezTo>
                    <a:pt x="4813" y="11249"/>
                    <a:pt x="4733" y="11288"/>
                    <a:pt x="4680" y="11384"/>
                  </a:cubicBezTo>
                  <a:lnTo>
                    <a:pt x="4138" y="12317"/>
                  </a:lnTo>
                  <a:cubicBezTo>
                    <a:pt x="3341" y="11805"/>
                    <a:pt x="2649" y="11128"/>
                    <a:pt x="2137" y="10316"/>
                  </a:cubicBezTo>
                  <a:lnTo>
                    <a:pt x="3085" y="9774"/>
                  </a:lnTo>
                  <a:cubicBezTo>
                    <a:pt x="3358" y="9650"/>
                    <a:pt x="3211" y="9300"/>
                    <a:pt x="2983" y="9300"/>
                  </a:cubicBezTo>
                  <a:cubicBezTo>
                    <a:pt x="2934" y="9300"/>
                    <a:pt x="2882" y="9316"/>
                    <a:pt x="2830" y="9353"/>
                  </a:cubicBezTo>
                  <a:lnTo>
                    <a:pt x="1897" y="9894"/>
                  </a:lnTo>
                  <a:cubicBezTo>
                    <a:pt x="1445" y="9052"/>
                    <a:pt x="1190" y="8119"/>
                    <a:pt x="1159" y="7171"/>
                  </a:cubicBezTo>
                  <a:lnTo>
                    <a:pt x="2243" y="7171"/>
                  </a:lnTo>
                  <a:cubicBezTo>
                    <a:pt x="2252" y="7172"/>
                    <a:pt x="2261" y="7172"/>
                    <a:pt x="2270" y="7172"/>
                  </a:cubicBezTo>
                  <a:cubicBezTo>
                    <a:pt x="2595" y="7172"/>
                    <a:pt x="2595" y="6658"/>
                    <a:pt x="2270" y="6658"/>
                  </a:cubicBezTo>
                  <a:cubicBezTo>
                    <a:pt x="2261" y="6658"/>
                    <a:pt x="2252" y="6659"/>
                    <a:pt x="2243" y="6659"/>
                  </a:cubicBezTo>
                  <a:lnTo>
                    <a:pt x="1159" y="6659"/>
                  </a:lnTo>
                  <a:cubicBezTo>
                    <a:pt x="1190" y="5711"/>
                    <a:pt x="1445" y="4779"/>
                    <a:pt x="1897" y="3936"/>
                  </a:cubicBezTo>
                  <a:lnTo>
                    <a:pt x="2830" y="4478"/>
                  </a:lnTo>
                  <a:cubicBezTo>
                    <a:pt x="2878" y="4507"/>
                    <a:pt x="2926" y="4520"/>
                    <a:pt x="2970" y="4520"/>
                  </a:cubicBezTo>
                  <a:cubicBezTo>
                    <a:pt x="3199" y="4520"/>
                    <a:pt x="3337" y="4180"/>
                    <a:pt x="3085" y="4041"/>
                  </a:cubicBezTo>
                  <a:lnTo>
                    <a:pt x="2137" y="3500"/>
                  </a:lnTo>
                  <a:cubicBezTo>
                    <a:pt x="2649" y="2687"/>
                    <a:pt x="3326" y="2010"/>
                    <a:pt x="4138" y="1499"/>
                  </a:cubicBezTo>
                  <a:lnTo>
                    <a:pt x="4680" y="2447"/>
                  </a:lnTo>
                  <a:cubicBezTo>
                    <a:pt x="4728" y="2552"/>
                    <a:pt x="4811" y="2595"/>
                    <a:pt x="4894" y="2595"/>
                  </a:cubicBezTo>
                  <a:cubicBezTo>
                    <a:pt x="5075" y="2595"/>
                    <a:pt x="5260" y="2396"/>
                    <a:pt x="5116" y="2191"/>
                  </a:cubicBezTo>
                  <a:lnTo>
                    <a:pt x="4575" y="1243"/>
                  </a:lnTo>
                  <a:cubicBezTo>
                    <a:pt x="5417" y="807"/>
                    <a:pt x="6350" y="551"/>
                    <a:pt x="7298" y="521"/>
                  </a:cubicBezTo>
                  <a:lnTo>
                    <a:pt x="7298" y="1604"/>
                  </a:lnTo>
                  <a:cubicBezTo>
                    <a:pt x="7298" y="1769"/>
                    <a:pt x="7426" y="1852"/>
                    <a:pt x="7554" y="1852"/>
                  </a:cubicBezTo>
                  <a:cubicBezTo>
                    <a:pt x="7682" y="1852"/>
                    <a:pt x="7810" y="1769"/>
                    <a:pt x="7810" y="1604"/>
                  </a:cubicBezTo>
                  <a:lnTo>
                    <a:pt x="7810" y="506"/>
                  </a:lnTo>
                  <a:cubicBezTo>
                    <a:pt x="8758" y="551"/>
                    <a:pt x="9690" y="792"/>
                    <a:pt x="10533" y="1243"/>
                  </a:cubicBezTo>
                  <a:lnTo>
                    <a:pt x="9991" y="2176"/>
                  </a:lnTo>
                  <a:cubicBezTo>
                    <a:pt x="9901" y="2341"/>
                    <a:pt x="10021" y="2552"/>
                    <a:pt x="10217" y="2552"/>
                  </a:cubicBezTo>
                  <a:cubicBezTo>
                    <a:pt x="10292" y="2552"/>
                    <a:pt x="10383" y="2507"/>
                    <a:pt x="10428" y="2432"/>
                  </a:cubicBezTo>
                  <a:lnTo>
                    <a:pt x="10969" y="1484"/>
                  </a:lnTo>
                  <a:cubicBezTo>
                    <a:pt x="11782" y="1995"/>
                    <a:pt x="12459" y="2687"/>
                    <a:pt x="12970" y="3485"/>
                  </a:cubicBezTo>
                  <a:lnTo>
                    <a:pt x="12023" y="4026"/>
                  </a:lnTo>
                  <a:cubicBezTo>
                    <a:pt x="11902" y="4102"/>
                    <a:pt x="11872" y="4252"/>
                    <a:pt x="11932" y="4372"/>
                  </a:cubicBezTo>
                  <a:cubicBezTo>
                    <a:pt x="11977" y="4448"/>
                    <a:pt x="12068" y="4493"/>
                    <a:pt x="12158" y="4493"/>
                  </a:cubicBezTo>
                  <a:cubicBezTo>
                    <a:pt x="12188" y="4493"/>
                    <a:pt x="12233" y="4493"/>
                    <a:pt x="12278" y="4463"/>
                  </a:cubicBezTo>
                  <a:lnTo>
                    <a:pt x="13211" y="3921"/>
                  </a:lnTo>
                  <a:cubicBezTo>
                    <a:pt x="13662" y="4764"/>
                    <a:pt x="13918" y="5696"/>
                    <a:pt x="13948" y="6659"/>
                  </a:cubicBezTo>
                  <a:lnTo>
                    <a:pt x="12865" y="6659"/>
                  </a:lnTo>
                  <a:cubicBezTo>
                    <a:pt x="12851" y="6658"/>
                    <a:pt x="12838" y="6657"/>
                    <a:pt x="12825" y="6657"/>
                  </a:cubicBezTo>
                  <a:cubicBezTo>
                    <a:pt x="12513" y="6657"/>
                    <a:pt x="12517" y="7157"/>
                    <a:pt x="12838" y="7157"/>
                  </a:cubicBezTo>
                  <a:cubicBezTo>
                    <a:pt x="12847" y="7157"/>
                    <a:pt x="12856" y="7157"/>
                    <a:pt x="12865" y="7156"/>
                  </a:cubicBezTo>
                  <a:lnTo>
                    <a:pt x="13948" y="7156"/>
                  </a:lnTo>
                  <a:cubicBezTo>
                    <a:pt x="13918" y="8104"/>
                    <a:pt x="13662" y="9037"/>
                    <a:pt x="13211" y="9879"/>
                  </a:cubicBezTo>
                  <a:lnTo>
                    <a:pt x="12278" y="9338"/>
                  </a:lnTo>
                  <a:cubicBezTo>
                    <a:pt x="12234" y="9312"/>
                    <a:pt x="12190" y="9301"/>
                    <a:pt x="12150" y="9301"/>
                  </a:cubicBezTo>
                  <a:cubicBezTo>
                    <a:pt x="11926" y="9301"/>
                    <a:pt x="11781" y="9634"/>
                    <a:pt x="12023" y="9774"/>
                  </a:cubicBezTo>
                  <a:lnTo>
                    <a:pt x="12970" y="10316"/>
                  </a:lnTo>
                  <a:cubicBezTo>
                    <a:pt x="12459" y="11128"/>
                    <a:pt x="11782" y="11805"/>
                    <a:pt x="10969" y="12317"/>
                  </a:cubicBezTo>
                  <a:lnTo>
                    <a:pt x="10428" y="11384"/>
                  </a:lnTo>
                  <a:cubicBezTo>
                    <a:pt x="10375" y="11288"/>
                    <a:pt x="10295" y="11249"/>
                    <a:pt x="10216" y="11249"/>
                  </a:cubicBezTo>
                  <a:cubicBezTo>
                    <a:pt x="10045" y="11249"/>
                    <a:pt x="9878" y="11430"/>
                    <a:pt x="9991" y="11624"/>
                  </a:cubicBezTo>
                  <a:lnTo>
                    <a:pt x="10533" y="12572"/>
                  </a:lnTo>
                  <a:cubicBezTo>
                    <a:pt x="10202" y="12738"/>
                    <a:pt x="9871" y="12888"/>
                    <a:pt x="9510" y="12994"/>
                  </a:cubicBezTo>
                  <a:cubicBezTo>
                    <a:pt x="9225" y="13089"/>
                    <a:pt x="9319" y="13490"/>
                    <a:pt x="9584" y="13490"/>
                  </a:cubicBezTo>
                  <a:cubicBezTo>
                    <a:pt x="9612" y="13490"/>
                    <a:pt x="9643" y="13485"/>
                    <a:pt x="9675" y="13475"/>
                  </a:cubicBezTo>
                  <a:cubicBezTo>
                    <a:pt x="10142" y="13325"/>
                    <a:pt x="10578" y="13129"/>
                    <a:pt x="10999" y="12888"/>
                  </a:cubicBezTo>
                  <a:cubicBezTo>
                    <a:pt x="15603" y="10225"/>
                    <a:pt x="15603" y="3575"/>
                    <a:pt x="10999" y="927"/>
                  </a:cubicBezTo>
                  <a:cubicBezTo>
                    <a:pt x="9921" y="304"/>
                    <a:pt x="8731" y="1"/>
                    <a:pt x="7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47;p70">
              <a:extLst>
                <a:ext uri="{FF2B5EF4-FFF2-40B4-BE49-F238E27FC236}">
                  <a16:creationId xmlns:a16="http://schemas.microsoft.com/office/drawing/2014/main" id="{D2B95D8E-D063-80F9-9A94-97F1746E4051}"/>
                </a:ext>
              </a:extLst>
            </p:cNvPr>
            <p:cNvSpPr/>
            <p:nvPr/>
          </p:nvSpPr>
          <p:spPr>
            <a:xfrm>
              <a:off x="6266975" y="1346700"/>
              <a:ext cx="107000" cy="123350"/>
            </a:xfrm>
            <a:custGeom>
              <a:avLst/>
              <a:gdLst/>
              <a:ahLst/>
              <a:cxnLst/>
              <a:rect l="l" t="t" r="r" b="b"/>
              <a:pathLst>
                <a:path w="4280" h="4934" extrusionOk="0">
                  <a:moveTo>
                    <a:pt x="1204" y="3521"/>
                  </a:moveTo>
                  <a:cubicBezTo>
                    <a:pt x="1460" y="3521"/>
                    <a:pt x="1655" y="3731"/>
                    <a:pt x="1655" y="3972"/>
                  </a:cubicBezTo>
                  <a:cubicBezTo>
                    <a:pt x="1655" y="4249"/>
                    <a:pt x="1432" y="4435"/>
                    <a:pt x="1199" y="4435"/>
                  </a:cubicBezTo>
                  <a:cubicBezTo>
                    <a:pt x="1090" y="4435"/>
                    <a:pt x="979" y="4394"/>
                    <a:pt x="888" y="4303"/>
                  </a:cubicBezTo>
                  <a:cubicBezTo>
                    <a:pt x="602" y="4017"/>
                    <a:pt x="798" y="3521"/>
                    <a:pt x="1204" y="3521"/>
                  </a:cubicBezTo>
                  <a:close/>
                  <a:moveTo>
                    <a:pt x="1204" y="0"/>
                  </a:moveTo>
                  <a:cubicBezTo>
                    <a:pt x="1068" y="0"/>
                    <a:pt x="948" y="120"/>
                    <a:pt x="948" y="256"/>
                  </a:cubicBezTo>
                  <a:lnTo>
                    <a:pt x="948" y="3054"/>
                  </a:lnTo>
                  <a:cubicBezTo>
                    <a:pt x="241" y="3250"/>
                    <a:pt x="0" y="4138"/>
                    <a:pt x="527" y="4649"/>
                  </a:cubicBezTo>
                  <a:cubicBezTo>
                    <a:pt x="722" y="4844"/>
                    <a:pt x="966" y="4934"/>
                    <a:pt x="1206" y="4934"/>
                  </a:cubicBezTo>
                  <a:cubicBezTo>
                    <a:pt x="1613" y="4934"/>
                    <a:pt x="2008" y="4673"/>
                    <a:pt x="2122" y="4228"/>
                  </a:cubicBezTo>
                  <a:lnTo>
                    <a:pt x="3927" y="4228"/>
                  </a:lnTo>
                  <a:cubicBezTo>
                    <a:pt x="3937" y="4229"/>
                    <a:pt x="3946" y="4229"/>
                    <a:pt x="3955" y="4229"/>
                  </a:cubicBezTo>
                  <a:cubicBezTo>
                    <a:pt x="4279" y="4229"/>
                    <a:pt x="4279" y="3730"/>
                    <a:pt x="3955" y="3730"/>
                  </a:cubicBezTo>
                  <a:cubicBezTo>
                    <a:pt x="3946" y="3730"/>
                    <a:pt x="3937" y="3731"/>
                    <a:pt x="3927" y="3731"/>
                  </a:cubicBezTo>
                  <a:lnTo>
                    <a:pt x="2122" y="3731"/>
                  </a:lnTo>
                  <a:cubicBezTo>
                    <a:pt x="2031" y="3400"/>
                    <a:pt x="1776" y="3145"/>
                    <a:pt x="1460" y="3054"/>
                  </a:cubicBezTo>
                  <a:lnTo>
                    <a:pt x="1460" y="256"/>
                  </a:lnTo>
                  <a:cubicBezTo>
                    <a:pt x="1460" y="120"/>
                    <a:pt x="1339" y="0"/>
                    <a:pt x="1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DB01ACC5-079E-BBC3-A8AA-CEE55CE56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5062" y="2015232"/>
            <a:ext cx="595021" cy="59502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45E693C-BB67-BEE1-09AB-614E31079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194" y="1939923"/>
            <a:ext cx="617468" cy="6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71D9CDF5-310B-A27C-0E00-CCD2BDD5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156504B6-B51F-472D-D4F1-32330CC90784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Konsum: Lehrer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30A079F2-7FB5-1233-ACA7-02B7339EBA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81350" y="2911818"/>
            <a:ext cx="2899901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Unterricht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5E35C7C9-5048-1BD4-24DA-2B7D92BD23AE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>
                <a:sym typeface="Arial"/>
              </a:rPr>
              <a:t>Eltern</a:t>
            </a:r>
            <a:r>
              <a:rPr lang="de-CH" sz="2400">
                <a:sym typeface="Arial"/>
              </a:rPr>
              <a:t> </a:t>
            </a: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29DC8FAA-8BF9-7D27-46CB-E180B495A17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EC2F95AF-EC11-742B-72EA-E91C5CBF82B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FBCF7781-95C2-744A-609D-A1294071ABE1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CBA9A2BA-42A8-24DF-DEDD-5971AE4A43A6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Ablenkung</a:t>
            </a:r>
            <a:r>
              <a:rPr lang="de-CH" sz="2400"/>
              <a:t> </a:t>
            </a:r>
            <a:endParaRPr lang="de-CH" sz="17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C156D7-F26F-A956-2C64-10305ACA4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613" y="1959992"/>
            <a:ext cx="652464" cy="652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A3C81E-422C-C442-2334-DD7E29743D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0652" y="1996525"/>
            <a:ext cx="579398" cy="5793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7496B88-E2A6-9C09-A308-A87030725E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9180" y="2005361"/>
            <a:ext cx="609497" cy="6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B29067C4-7F34-9355-6834-4536D658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1E2AD7E8-A130-DDCA-C9A0-8DEA4EFA96CD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Konsum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89124-B068-4DEF-07EA-361163CF1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950825"/>
            <a:ext cx="7100888" cy="2987805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277607C0-A4D8-0E90-CC2F-0D32CCB31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2A921-74F9-C53B-79CF-ADE953D869B5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1535802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BA4F0AEA-F146-D1D8-BA16-76C58AF83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267384D6-C7C4-04DB-3508-7E45D85B1807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Probleme</a:t>
            </a:r>
            <a:endParaRPr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AD2617D-B129-90C3-56BB-F654797F77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3975B-E100-D94B-FFA6-6AB6F796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70" y="909638"/>
            <a:ext cx="6537157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51FF7-975C-0F1A-AB31-9279CA8FDF01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78398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675B3262-C431-E542-50A9-2A84DA93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7AC7315D-32DE-5403-C3E5-B582B55126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06087" y="3521290"/>
            <a:ext cx="4731825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Wie hat sich Social Media über die letzten Jahrzehnte entwickelt und welche Trends und Innovationen haben diese Entwicklung geprägt?</a:t>
            </a:r>
            <a:endParaRPr b="1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E0CC4465-A098-74E6-E265-B7F516CC5C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88A3A06D-7B92-8208-1D8C-2C0871D7C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728390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Einführung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570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33C45C76-E520-7A61-D218-219554B1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D325AB5C-2D06-94B7-E112-CEA6C2D1DAD1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Cybermobbing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BF192939-902E-30C9-D5E0-BD26CBF443B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81351" y="2911818"/>
            <a:ext cx="28444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Betroffene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61FC4A48-E866-484B-3381-B5BC9B06D3D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Prävention</a:t>
            </a:r>
            <a:r>
              <a:rPr lang="de-CH" sz="2400">
                <a:sym typeface="Arial"/>
              </a:rPr>
              <a:t> </a:t>
            </a: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3F650D6C-8086-7638-DBE8-74E926C565AC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B06D9A94-B737-C23B-0651-03E05C2A32C6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1CD71037-AFAE-7036-667E-951F4B0B897C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7D80E70E-B618-3A1C-EAAE-77D7F6165AA4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Formen</a:t>
            </a:r>
            <a:r>
              <a:rPr lang="de-CH" sz="2400"/>
              <a:t> </a:t>
            </a:r>
            <a:endParaRPr lang="de-CH" sz="17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B9214B-F4D5-9F00-46C8-69CD57D12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192" y="2005018"/>
            <a:ext cx="652066" cy="6520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44C5AA4-9D93-37E1-9C2C-644BB8ADB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4011" y="1894399"/>
            <a:ext cx="677351" cy="6773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D7F940F-79D1-9399-D0AA-B725FC510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9355" y="1938148"/>
            <a:ext cx="682981" cy="6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1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709A6119-D11F-F7E0-5A1C-FC12B3DA0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9CC85F53-C644-F764-9F58-AE1754223EA3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Cybermobbing: Schüler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340CA77B-FA12-B0BB-F899-980077B94B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42477" y="2989374"/>
            <a:ext cx="28444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Reaktionen</a:t>
            </a: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B27A5B78-630E-57C2-E465-7D606F0AC10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354376" y="1791628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52DDDAD6-A585-6C23-3AB7-A14325C505A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419428" y="1740721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B9511EEF-C11C-2AFA-04B2-FF27B1071136}"/>
              </a:ext>
            </a:extLst>
          </p:cNvPr>
          <p:cNvSpPr txBox="1">
            <a:spLocks/>
          </p:cNvSpPr>
          <p:nvPr/>
        </p:nvSpPr>
        <p:spPr>
          <a:xfrm>
            <a:off x="1699740" y="2922763"/>
            <a:ext cx="2755038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Erfahrungen</a:t>
            </a:r>
            <a:r>
              <a:rPr lang="de-CH" sz="2400"/>
              <a:t> </a:t>
            </a:r>
            <a:endParaRPr lang="de-CH" sz="17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9339256-7ABE-0336-4B96-AF40B1AA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9154" y="1988278"/>
            <a:ext cx="707595" cy="6249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7F9033-9226-6BDB-42DA-8ED5B1205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9080" y="1996123"/>
            <a:ext cx="762721" cy="7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CB67D16D-8716-E97E-8D85-F1DA9C76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EE77600F-02D4-56F8-CC5B-6264A4152968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Cybermobbing: Lehrer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AA37C087-18D7-F03B-E800-9CC682024CF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81351" y="2911818"/>
            <a:ext cx="28444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Erkennung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17283DFA-DBE4-BF5D-418C-756A6073697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Lösungsansätze</a:t>
            </a:r>
            <a:r>
              <a:rPr lang="de-CH" sz="1700">
                <a:sym typeface="Arial"/>
              </a:rPr>
              <a:t> </a:t>
            </a: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2E862A6A-2EDA-1BB9-FA13-FE22E2643493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138D7F8E-A3AE-82EA-07FA-96B234D7119C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1A53E662-91DD-6924-4473-3D883D4A7D23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13D433C3-5869-3497-6D7C-AFDBEB6FBF22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Häufigkeit</a:t>
            </a:r>
            <a:r>
              <a:rPr lang="de-CH" sz="2400"/>
              <a:t> </a:t>
            </a:r>
            <a:endParaRPr lang="de-CH" sz="17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0BD673-4D5C-6072-83A0-8F1A45333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432" y="1883191"/>
            <a:ext cx="688559" cy="68855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3BA8030-6ED4-D2EB-241B-F20C064EF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7079" y="1940470"/>
            <a:ext cx="710759" cy="7107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1ECF23D-7A38-48E7-2A95-E362BE49C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9768" y="1965153"/>
            <a:ext cx="661395" cy="6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8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322D5E01-C481-C000-923C-72A5E02C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8BE4A922-FF28-AED2-E246-EF5BA266B770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Cybermobbing</a:t>
            </a:r>
            <a:endParaRPr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8B928B6D-A2CA-436B-95EF-E379A085CA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1507-0CD3-8007-65E5-1AA6FF66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1" y="1013983"/>
            <a:ext cx="6141737" cy="2919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AD3C0-58E9-60F3-7A7A-0570E9757603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83328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A1C5C205-E2A2-F78C-DA8D-B8B01993B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63BEE353-F6D5-E68D-B329-CA5E31A8E2B6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Gewalt und Pornografie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93387F69-7C29-75F8-03CE-0BD34CED5AD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81351" y="2911818"/>
            <a:ext cx="28444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/>
              <a:t>Mangelnde Kontrolle</a:t>
            </a:r>
            <a:endParaRPr lang="de-CH" sz="14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DF36CEC3-E87F-64C8-FDE8-8A6C7368E68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2400">
                <a:sym typeface="Arial"/>
              </a:rPr>
              <a:t>Erfahrungen</a:t>
            </a:r>
            <a:endParaRPr lang="de-CH" sz="1800">
              <a:sym typeface="Arial"/>
            </a:endParaRP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011D1845-8C40-8A13-B45C-E6D957FB933F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26304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C4FA55E3-7546-4BAC-4259-5EEA4CB1C539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337B4ECA-A68F-7106-5323-804B3776C5C6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D96B3BC4-5901-F806-37F2-D1B1BFC97941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2000"/>
              <a:t>Zugänglichkeit</a:t>
            </a:r>
            <a:r>
              <a:rPr lang="de-CH" sz="1400"/>
              <a:t> </a:t>
            </a:r>
            <a:endParaRPr lang="de-CH" sz="11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9CB0E20-204A-BFC8-365A-35B327599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3324" y="1953195"/>
            <a:ext cx="677351" cy="67735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A94A95-01C6-2885-483F-663219A32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1152" y="1979392"/>
            <a:ext cx="707595" cy="62495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61BDB2-323D-E91B-2781-C6B9ADB5C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2421" y="1907792"/>
            <a:ext cx="677351" cy="6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8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ACF10653-6948-FD23-836A-5BABF3EF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CECE62F4-F9D4-B645-6294-6FAAAFB5235E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Gewalt und Pornografie: Schüler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7A904EE0-962B-213C-0EA8-65C74D56D4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81351" y="2911818"/>
            <a:ext cx="2844438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Reaktionen</a:t>
            </a:r>
            <a:r>
              <a:rPr lang="de-CH" sz="2400"/>
              <a:t> </a:t>
            </a:r>
            <a:endParaRPr lang="de-CH" sz="14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111F4B4E-BE2F-6700-09FA-04DDE7923C7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>
                <a:sym typeface="Arial"/>
              </a:rPr>
              <a:t>Aufklärung</a:t>
            </a:r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410FED42-6029-FD26-2C87-F3A7658557B3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2A4F5ED6-3B99-D8BC-5242-4B399A7123BB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3C3F7A17-027F-C89A-E5E8-FC360CF37C5F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9739D35C-9CF6-6AF9-BEFF-A90EE884C26A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Häufigkeit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86E949F-FEFE-3E87-CA6C-415E50CB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6950" y="1908476"/>
            <a:ext cx="762721" cy="7627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052763F-018B-1DFE-D8BB-0C9C910EC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8678" y="1901431"/>
            <a:ext cx="755653" cy="75565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C0822F-AB3E-306C-0BDD-DB8E73BB53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8240" y="1985087"/>
            <a:ext cx="609497" cy="6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6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CAF31371-BCFA-E53A-441B-ECE80E58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EB272187-905A-1D5C-2A44-CC53FA6B429E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Gewalt</a:t>
            </a:r>
            <a:endParaRPr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EE80DE4-A9A9-A655-90C1-8C8DD0958F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B5B1-C258-54CA-8E61-BEEB2974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040763"/>
            <a:ext cx="6552764" cy="2757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FFCA9C-18F7-EC8E-0A69-4462DA1E3B1C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3130106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7F2F3704-CB9D-058A-B979-D283D45D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211A9FC1-F1B4-A8FE-C626-4DCBA7B35F85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Umfrage: Pornografie</a:t>
            </a:r>
            <a:endParaRPr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372A5FB-B77C-FD36-C1D5-069C846EC4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C5D2D-ABC9-1BB5-5024-C01A2D5A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31" y="1172004"/>
            <a:ext cx="6653337" cy="2799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DE0B5-E0AF-FA8D-DF77-F8E9CD9564ED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1951090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C34D8415-F769-0AEB-1C17-7CBB1D00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FFF0E914-3109-C74B-C894-E263501A34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 b="1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5AD00849-D8B2-91FA-0839-F9D96C4F057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6347645-98E4-6911-223B-897DFB18BB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208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BD77CEB9-AD90-A883-5DC3-AEEC1D22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D8E10A2C-A89A-3F07-4CF3-93CEA8411942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882561" y="402208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Fazit</a:t>
            </a:r>
            <a:endParaRPr lang="de-CH" noProof="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372D19B0-4ACE-889A-0156-FE0B92B701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039" y="2903709"/>
            <a:ext cx="2684834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Chancen &amp; Risiken</a:t>
            </a:r>
            <a:endParaRPr sz="17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C0169A74-204B-13EB-29EB-4D99B7FB8B8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Verantwortung</a:t>
            </a:r>
            <a:endParaRPr sz="1700"/>
          </a:p>
        </p:txBody>
      </p:sp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151F9CBE-6100-9AB4-D44E-BF7582DC2261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C0856EB0-32B5-F498-A6FD-D4395E6FB13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23;p45">
            <a:extLst>
              <a:ext uri="{FF2B5EF4-FFF2-40B4-BE49-F238E27FC236}">
                <a16:creationId xmlns:a16="http://schemas.microsoft.com/office/drawing/2014/main" id="{5ACBFF66-52AF-71A5-EB90-1D7459CBBCC1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17;p45">
            <a:extLst>
              <a:ext uri="{FF2B5EF4-FFF2-40B4-BE49-F238E27FC236}">
                <a16:creationId xmlns:a16="http://schemas.microsoft.com/office/drawing/2014/main" id="{F2867757-2082-2318-80B3-DD053AE2B20C}"/>
              </a:ext>
            </a:extLst>
          </p:cNvPr>
          <p:cNvSpPr txBox="1">
            <a:spLocks/>
          </p:cNvSpPr>
          <p:nvPr/>
        </p:nvSpPr>
        <p:spPr>
          <a:xfrm>
            <a:off x="726350" y="29037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de-CH" sz="1700"/>
              <a:t>Vielfältig</a:t>
            </a:r>
          </a:p>
        </p:txBody>
      </p:sp>
      <p:grpSp>
        <p:nvGrpSpPr>
          <p:cNvPr id="2" name="Google Shape;11970;p84">
            <a:extLst>
              <a:ext uri="{FF2B5EF4-FFF2-40B4-BE49-F238E27FC236}">
                <a16:creationId xmlns:a16="http://schemas.microsoft.com/office/drawing/2014/main" id="{39099E80-910A-C8D0-6B38-16288A2052A7}"/>
              </a:ext>
            </a:extLst>
          </p:cNvPr>
          <p:cNvGrpSpPr/>
          <p:nvPr/>
        </p:nvGrpSpPr>
        <p:grpSpPr>
          <a:xfrm>
            <a:off x="1489157" y="1949345"/>
            <a:ext cx="693435" cy="660587"/>
            <a:chOff x="3043239" y="3215626"/>
            <a:chExt cx="366008" cy="348670"/>
          </a:xfrm>
          <a:solidFill>
            <a:srgbClr val="000000"/>
          </a:solidFill>
        </p:grpSpPr>
        <p:sp>
          <p:nvSpPr>
            <p:cNvPr id="3" name="Google Shape;11971;p84">
              <a:extLst>
                <a:ext uri="{FF2B5EF4-FFF2-40B4-BE49-F238E27FC236}">
                  <a16:creationId xmlns:a16="http://schemas.microsoft.com/office/drawing/2014/main" id="{56EB8A9F-D5CC-EBDC-E280-36A57ED4BFFD}"/>
                </a:ext>
              </a:extLst>
            </p:cNvPr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972;p84">
              <a:extLst>
                <a:ext uri="{FF2B5EF4-FFF2-40B4-BE49-F238E27FC236}">
                  <a16:creationId xmlns:a16="http://schemas.microsoft.com/office/drawing/2014/main" id="{94951450-A49B-A75E-BAA4-4D029C333DA0}"/>
                </a:ext>
              </a:extLst>
            </p:cNvPr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fik 8">
            <a:extLst>
              <a:ext uri="{FF2B5EF4-FFF2-40B4-BE49-F238E27FC236}">
                <a16:creationId xmlns:a16="http://schemas.microsoft.com/office/drawing/2014/main" id="{C999AA2F-5924-21AD-E850-E88C59A87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2654" y="1964282"/>
            <a:ext cx="710759" cy="710759"/>
          </a:xfrm>
          <a:prstGeom prst="rect">
            <a:avLst/>
          </a:prstGeom>
        </p:spPr>
      </p:pic>
      <p:sp>
        <p:nvSpPr>
          <p:cNvPr id="9" name="Google Shape;15455;p90">
            <a:extLst>
              <a:ext uri="{FF2B5EF4-FFF2-40B4-BE49-F238E27FC236}">
                <a16:creationId xmlns:a16="http://schemas.microsoft.com/office/drawing/2014/main" id="{7EB69C4B-677E-1FC1-4C3A-22FBEE4D3099}"/>
              </a:ext>
            </a:extLst>
          </p:cNvPr>
          <p:cNvSpPr/>
          <p:nvPr/>
        </p:nvSpPr>
        <p:spPr>
          <a:xfrm>
            <a:off x="4256911" y="2020673"/>
            <a:ext cx="551027" cy="551077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4162;p88">
            <a:extLst>
              <a:ext uri="{FF2B5EF4-FFF2-40B4-BE49-F238E27FC236}">
                <a16:creationId xmlns:a16="http://schemas.microsoft.com/office/drawing/2014/main" id="{76A25EDF-6153-DA98-CB36-E8D426BE85DE}"/>
              </a:ext>
            </a:extLst>
          </p:cNvPr>
          <p:cNvGrpSpPr/>
          <p:nvPr/>
        </p:nvGrpSpPr>
        <p:grpSpPr>
          <a:xfrm>
            <a:off x="4224340" y="1976699"/>
            <a:ext cx="578336" cy="626903"/>
            <a:chOff x="3110102" y="1499880"/>
            <a:chExt cx="330613" cy="358378"/>
          </a:xfrm>
          <a:solidFill>
            <a:schemeClr val="tx1">
              <a:lumMod val="50000"/>
            </a:schemeClr>
          </a:solidFill>
        </p:grpSpPr>
        <p:sp>
          <p:nvSpPr>
            <p:cNvPr id="16" name="Google Shape;14163;p88">
              <a:extLst>
                <a:ext uri="{FF2B5EF4-FFF2-40B4-BE49-F238E27FC236}">
                  <a16:creationId xmlns:a16="http://schemas.microsoft.com/office/drawing/2014/main" id="{986963F9-23F7-93AA-62C4-0245B38FBF7F}"/>
                </a:ext>
              </a:extLst>
            </p:cNvPr>
            <p:cNvSpPr/>
            <p:nvPr/>
          </p:nvSpPr>
          <p:spPr>
            <a:xfrm>
              <a:off x="3385024" y="1775979"/>
              <a:ext cx="55341" cy="71211"/>
            </a:xfrm>
            <a:custGeom>
              <a:avLst/>
              <a:gdLst/>
              <a:ahLst/>
              <a:cxnLst/>
              <a:rect l="l" t="t" r="r" b="b"/>
              <a:pathLst>
                <a:path w="1740" h="2239" extrusionOk="0">
                  <a:moveTo>
                    <a:pt x="1248" y="0"/>
                  </a:moveTo>
                  <a:cubicBezTo>
                    <a:pt x="1180" y="0"/>
                    <a:pt x="1124" y="45"/>
                    <a:pt x="1096" y="119"/>
                  </a:cubicBezTo>
                  <a:cubicBezTo>
                    <a:pt x="1072" y="202"/>
                    <a:pt x="1108" y="286"/>
                    <a:pt x="1203" y="321"/>
                  </a:cubicBezTo>
                  <a:cubicBezTo>
                    <a:pt x="1275" y="333"/>
                    <a:pt x="1334" y="369"/>
                    <a:pt x="1406" y="369"/>
                  </a:cubicBezTo>
                  <a:lnTo>
                    <a:pt x="1406" y="1095"/>
                  </a:lnTo>
                  <a:cubicBezTo>
                    <a:pt x="1320" y="1097"/>
                    <a:pt x="1242" y="1097"/>
                    <a:pt x="1171" y="1097"/>
                  </a:cubicBezTo>
                  <a:cubicBezTo>
                    <a:pt x="861" y="1097"/>
                    <a:pt x="689" y="1088"/>
                    <a:pt x="585" y="1088"/>
                  </a:cubicBezTo>
                  <a:cubicBezTo>
                    <a:pt x="472" y="1088"/>
                    <a:pt x="438" y="1098"/>
                    <a:pt x="394" y="1143"/>
                  </a:cubicBezTo>
                  <a:cubicBezTo>
                    <a:pt x="370" y="1167"/>
                    <a:pt x="358" y="1214"/>
                    <a:pt x="358" y="1262"/>
                  </a:cubicBezTo>
                  <a:cubicBezTo>
                    <a:pt x="370" y="1524"/>
                    <a:pt x="263" y="1774"/>
                    <a:pt x="96" y="1953"/>
                  </a:cubicBezTo>
                  <a:cubicBezTo>
                    <a:pt x="1" y="2060"/>
                    <a:pt x="72" y="2238"/>
                    <a:pt x="215" y="2238"/>
                  </a:cubicBezTo>
                  <a:cubicBezTo>
                    <a:pt x="263" y="2238"/>
                    <a:pt x="310" y="2226"/>
                    <a:pt x="334" y="2179"/>
                  </a:cubicBezTo>
                  <a:cubicBezTo>
                    <a:pt x="537" y="1976"/>
                    <a:pt x="667" y="1703"/>
                    <a:pt x="679" y="1417"/>
                  </a:cubicBezTo>
                  <a:lnTo>
                    <a:pt x="1572" y="1417"/>
                  </a:lnTo>
                  <a:cubicBezTo>
                    <a:pt x="1668" y="1417"/>
                    <a:pt x="1739" y="1345"/>
                    <a:pt x="1739" y="1262"/>
                  </a:cubicBezTo>
                  <a:lnTo>
                    <a:pt x="1739" y="238"/>
                  </a:lnTo>
                  <a:cubicBezTo>
                    <a:pt x="1739" y="131"/>
                    <a:pt x="1680" y="60"/>
                    <a:pt x="1572" y="60"/>
                  </a:cubicBezTo>
                  <a:cubicBezTo>
                    <a:pt x="1489" y="60"/>
                    <a:pt x="1382" y="36"/>
                    <a:pt x="1310" y="12"/>
                  </a:cubicBezTo>
                  <a:cubicBezTo>
                    <a:pt x="1289" y="4"/>
                    <a:pt x="1268" y="0"/>
                    <a:pt x="12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164;p88">
              <a:extLst>
                <a:ext uri="{FF2B5EF4-FFF2-40B4-BE49-F238E27FC236}">
                  <a16:creationId xmlns:a16="http://schemas.microsoft.com/office/drawing/2014/main" id="{C81DCBB6-3474-8E54-5314-F58434A43ABE}"/>
                </a:ext>
              </a:extLst>
            </p:cNvPr>
            <p:cNvSpPr/>
            <p:nvPr/>
          </p:nvSpPr>
          <p:spPr>
            <a:xfrm>
              <a:off x="3347176" y="1535501"/>
              <a:ext cx="93189" cy="61765"/>
            </a:xfrm>
            <a:custGeom>
              <a:avLst/>
              <a:gdLst/>
              <a:ahLst/>
              <a:cxnLst/>
              <a:rect l="l" t="t" r="r" b="b"/>
              <a:pathLst>
                <a:path w="2930" h="1942" extrusionOk="0">
                  <a:moveTo>
                    <a:pt x="1703" y="1"/>
                  </a:moveTo>
                  <a:cubicBezTo>
                    <a:pt x="1619" y="1"/>
                    <a:pt x="1524" y="72"/>
                    <a:pt x="1536" y="179"/>
                  </a:cubicBezTo>
                  <a:cubicBezTo>
                    <a:pt x="1572" y="655"/>
                    <a:pt x="1155" y="1132"/>
                    <a:pt x="595" y="1132"/>
                  </a:cubicBezTo>
                  <a:cubicBezTo>
                    <a:pt x="476" y="1132"/>
                    <a:pt x="345" y="1108"/>
                    <a:pt x="250" y="1072"/>
                  </a:cubicBezTo>
                  <a:cubicBezTo>
                    <a:pt x="228" y="1064"/>
                    <a:pt x="206" y="1060"/>
                    <a:pt x="186" y="1060"/>
                  </a:cubicBezTo>
                  <a:cubicBezTo>
                    <a:pt x="118" y="1060"/>
                    <a:pt x="60" y="1101"/>
                    <a:pt x="24" y="1155"/>
                  </a:cubicBezTo>
                  <a:cubicBezTo>
                    <a:pt x="0" y="1251"/>
                    <a:pt x="36" y="1334"/>
                    <a:pt x="119" y="1382"/>
                  </a:cubicBezTo>
                  <a:cubicBezTo>
                    <a:pt x="262" y="1441"/>
                    <a:pt x="429" y="1465"/>
                    <a:pt x="595" y="1465"/>
                  </a:cubicBezTo>
                  <a:cubicBezTo>
                    <a:pt x="1250" y="1465"/>
                    <a:pt x="1798" y="977"/>
                    <a:pt x="1869" y="334"/>
                  </a:cubicBezTo>
                  <a:lnTo>
                    <a:pt x="2596" y="334"/>
                  </a:lnTo>
                  <a:lnTo>
                    <a:pt x="2596" y="1786"/>
                  </a:lnTo>
                  <a:cubicBezTo>
                    <a:pt x="2596" y="1870"/>
                    <a:pt x="2679" y="1941"/>
                    <a:pt x="2762" y="1941"/>
                  </a:cubicBezTo>
                  <a:cubicBezTo>
                    <a:pt x="2858" y="1941"/>
                    <a:pt x="2929" y="1870"/>
                    <a:pt x="2929" y="1786"/>
                  </a:cubicBezTo>
                  <a:lnTo>
                    <a:pt x="2929" y="155"/>
                  </a:lnTo>
                  <a:cubicBezTo>
                    <a:pt x="2929" y="72"/>
                    <a:pt x="2858" y="1"/>
                    <a:pt x="2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165;p88">
              <a:extLst>
                <a:ext uri="{FF2B5EF4-FFF2-40B4-BE49-F238E27FC236}">
                  <a16:creationId xmlns:a16="http://schemas.microsoft.com/office/drawing/2014/main" id="{47DC8E71-43FB-62D9-7EFD-71BAE64CA6EB}"/>
                </a:ext>
              </a:extLst>
            </p:cNvPr>
            <p:cNvSpPr/>
            <p:nvPr/>
          </p:nvSpPr>
          <p:spPr>
            <a:xfrm>
              <a:off x="3110102" y="1580728"/>
              <a:ext cx="330613" cy="277530"/>
            </a:xfrm>
            <a:custGeom>
              <a:avLst/>
              <a:gdLst/>
              <a:ahLst/>
              <a:cxnLst/>
              <a:rect l="l" t="t" r="r" b="b"/>
              <a:pathLst>
                <a:path w="10395" h="8726" extrusionOk="0">
                  <a:moveTo>
                    <a:pt x="5044" y="1"/>
                  </a:moveTo>
                  <a:cubicBezTo>
                    <a:pt x="4997" y="1"/>
                    <a:pt x="4950" y="22"/>
                    <a:pt x="4918" y="67"/>
                  </a:cubicBezTo>
                  <a:cubicBezTo>
                    <a:pt x="4251" y="817"/>
                    <a:pt x="4692" y="2055"/>
                    <a:pt x="5704" y="2186"/>
                  </a:cubicBezTo>
                  <a:lnTo>
                    <a:pt x="5704" y="2924"/>
                  </a:lnTo>
                  <a:lnTo>
                    <a:pt x="4823" y="2924"/>
                  </a:lnTo>
                  <a:cubicBezTo>
                    <a:pt x="4739" y="2924"/>
                    <a:pt x="4668" y="2996"/>
                    <a:pt x="4668" y="3079"/>
                  </a:cubicBezTo>
                  <a:cubicBezTo>
                    <a:pt x="4668" y="3630"/>
                    <a:pt x="4207" y="4034"/>
                    <a:pt x="3710" y="4034"/>
                  </a:cubicBezTo>
                  <a:cubicBezTo>
                    <a:pt x="3573" y="4034"/>
                    <a:pt x="3433" y="4003"/>
                    <a:pt x="3299" y="3936"/>
                  </a:cubicBezTo>
                  <a:cubicBezTo>
                    <a:pt x="2977" y="3770"/>
                    <a:pt x="2775" y="3460"/>
                    <a:pt x="2775" y="3079"/>
                  </a:cubicBezTo>
                  <a:cubicBezTo>
                    <a:pt x="2775" y="2996"/>
                    <a:pt x="2704" y="2924"/>
                    <a:pt x="2608" y="2924"/>
                  </a:cubicBezTo>
                  <a:lnTo>
                    <a:pt x="1727" y="2924"/>
                  </a:lnTo>
                  <a:lnTo>
                    <a:pt x="1727" y="2043"/>
                  </a:lnTo>
                  <a:cubicBezTo>
                    <a:pt x="1727" y="1948"/>
                    <a:pt x="1656" y="1877"/>
                    <a:pt x="1572" y="1877"/>
                  </a:cubicBezTo>
                  <a:cubicBezTo>
                    <a:pt x="834" y="1865"/>
                    <a:pt x="394" y="1055"/>
                    <a:pt x="763" y="436"/>
                  </a:cubicBezTo>
                  <a:cubicBezTo>
                    <a:pt x="810" y="364"/>
                    <a:pt x="799" y="257"/>
                    <a:pt x="703" y="210"/>
                  </a:cubicBezTo>
                  <a:cubicBezTo>
                    <a:pt x="679" y="193"/>
                    <a:pt x="650" y="185"/>
                    <a:pt x="621" y="185"/>
                  </a:cubicBezTo>
                  <a:cubicBezTo>
                    <a:pt x="565" y="185"/>
                    <a:pt x="508" y="214"/>
                    <a:pt x="477" y="269"/>
                  </a:cubicBezTo>
                  <a:cubicBezTo>
                    <a:pt x="1" y="1055"/>
                    <a:pt x="501" y="2067"/>
                    <a:pt x="1406" y="2210"/>
                  </a:cubicBezTo>
                  <a:lnTo>
                    <a:pt x="1406" y="3651"/>
                  </a:lnTo>
                  <a:cubicBezTo>
                    <a:pt x="1406" y="3734"/>
                    <a:pt x="1477" y="3817"/>
                    <a:pt x="1572" y="3817"/>
                  </a:cubicBezTo>
                  <a:cubicBezTo>
                    <a:pt x="1656" y="3817"/>
                    <a:pt x="1727" y="3734"/>
                    <a:pt x="1727" y="3651"/>
                  </a:cubicBezTo>
                  <a:lnTo>
                    <a:pt x="1727" y="3246"/>
                  </a:lnTo>
                  <a:lnTo>
                    <a:pt x="2465" y="3246"/>
                  </a:lnTo>
                  <a:cubicBezTo>
                    <a:pt x="2537" y="3817"/>
                    <a:pt x="2977" y="4258"/>
                    <a:pt x="3549" y="4341"/>
                  </a:cubicBezTo>
                  <a:cubicBezTo>
                    <a:pt x="3614" y="4351"/>
                    <a:pt x="3678" y="4356"/>
                    <a:pt x="3742" y="4356"/>
                  </a:cubicBezTo>
                  <a:cubicBezTo>
                    <a:pt x="4376" y="4356"/>
                    <a:pt x="4914" y="3884"/>
                    <a:pt x="4990" y="3246"/>
                  </a:cubicBezTo>
                  <a:lnTo>
                    <a:pt x="5716" y="3246"/>
                  </a:lnTo>
                  <a:lnTo>
                    <a:pt x="5716" y="4127"/>
                  </a:lnTo>
                  <a:cubicBezTo>
                    <a:pt x="5716" y="4210"/>
                    <a:pt x="5799" y="4294"/>
                    <a:pt x="5882" y="4294"/>
                  </a:cubicBezTo>
                  <a:cubicBezTo>
                    <a:pt x="6406" y="4294"/>
                    <a:pt x="6835" y="4722"/>
                    <a:pt x="6835" y="5234"/>
                  </a:cubicBezTo>
                  <a:cubicBezTo>
                    <a:pt x="6835" y="5758"/>
                    <a:pt x="6406" y="6187"/>
                    <a:pt x="5882" y="6187"/>
                  </a:cubicBezTo>
                  <a:cubicBezTo>
                    <a:pt x="5799" y="6187"/>
                    <a:pt x="5716" y="6270"/>
                    <a:pt x="5716" y="6353"/>
                  </a:cubicBezTo>
                  <a:lnTo>
                    <a:pt x="5716" y="7234"/>
                  </a:lnTo>
                  <a:lnTo>
                    <a:pt x="4990" y="7234"/>
                  </a:lnTo>
                  <a:cubicBezTo>
                    <a:pt x="4906" y="7234"/>
                    <a:pt x="4823" y="7306"/>
                    <a:pt x="4823" y="7401"/>
                  </a:cubicBezTo>
                  <a:cubicBezTo>
                    <a:pt x="4823" y="7484"/>
                    <a:pt x="4906" y="7568"/>
                    <a:pt x="4990" y="7568"/>
                  </a:cubicBezTo>
                  <a:lnTo>
                    <a:pt x="6775" y="7568"/>
                  </a:lnTo>
                  <a:cubicBezTo>
                    <a:pt x="6839" y="8230"/>
                    <a:pt x="7403" y="8726"/>
                    <a:pt x="8059" y="8726"/>
                  </a:cubicBezTo>
                  <a:cubicBezTo>
                    <a:pt x="8146" y="8726"/>
                    <a:pt x="8234" y="8717"/>
                    <a:pt x="8323" y="8699"/>
                  </a:cubicBezTo>
                  <a:cubicBezTo>
                    <a:pt x="8419" y="8675"/>
                    <a:pt x="8478" y="8592"/>
                    <a:pt x="8454" y="8496"/>
                  </a:cubicBezTo>
                  <a:cubicBezTo>
                    <a:pt x="8443" y="8420"/>
                    <a:pt x="8373" y="8364"/>
                    <a:pt x="8288" y="8364"/>
                  </a:cubicBezTo>
                  <a:cubicBezTo>
                    <a:pt x="8280" y="8364"/>
                    <a:pt x="8272" y="8364"/>
                    <a:pt x="8264" y="8365"/>
                  </a:cubicBezTo>
                  <a:cubicBezTo>
                    <a:pt x="8195" y="8380"/>
                    <a:pt x="8127" y="8387"/>
                    <a:pt x="8061" y="8387"/>
                  </a:cubicBezTo>
                  <a:cubicBezTo>
                    <a:pt x="7535" y="8387"/>
                    <a:pt x="7089" y="7950"/>
                    <a:pt x="7121" y="7401"/>
                  </a:cubicBezTo>
                  <a:cubicBezTo>
                    <a:pt x="7121" y="7353"/>
                    <a:pt x="7109" y="7306"/>
                    <a:pt x="7073" y="7282"/>
                  </a:cubicBezTo>
                  <a:cubicBezTo>
                    <a:pt x="7034" y="7237"/>
                    <a:pt x="7003" y="7227"/>
                    <a:pt x="6891" y="7227"/>
                  </a:cubicBezTo>
                  <a:cubicBezTo>
                    <a:pt x="6787" y="7227"/>
                    <a:pt x="6613" y="7236"/>
                    <a:pt x="6299" y="7236"/>
                  </a:cubicBezTo>
                  <a:cubicBezTo>
                    <a:pt x="6227" y="7236"/>
                    <a:pt x="6148" y="7236"/>
                    <a:pt x="6061" y="7234"/>
                  </a:cubicBezTo>
                  <a:lnTo>
                    <a:pt x="6061" y="6508"/>
                  </a:lnTo>
                  <a:cubicBezTo>
                    <a:pt x="6811" y="6401"/>
                    <a:pt x="7299" y="5698"/>
                    <a:pt x="7145" y="4972"/>
                  </a:cubicBezTo>
                  <a:cubicBezTo>
                    <a:pt x="7049" y="4472"/>
                    <a:pt x="6633" y="4032"/>
                    <a:pt x="6061" y="3960"/>
                  </a:cubicBezTo>
                  <a:lnTo>
                    <a:pt x="6061" y="3234"/>
                  </a:lnTo>
                  <a:lnTo>
                    <a:pt x="6787" y="3234"/>
                  </a:lnTo>
                  <a:cubicBezTo>
                    <a:pt x="6878" y="3888"/>
                    <a:pt x="7448" y="4334"/>
                    <a:pt x="8061" y="4334"/>
                  </a:cubicBezTo>
                  <a:cubicBezTo>
                    <a:pt x="8252" y="4334"/>
                    <a:pt x="8447" y="4291"/>
                    <a:pt x="8633" y="4198"/>
                  </a:cubicBezTo>
                  <a:cubicBezTo>
                    <a:pt x="9026" y="4008"/>
                    <a:pt x="9276" y="3651"/>
                    <a:pt x="9335" y="3234"/>
                  </a:cubicBezTo>
                  <a:lnTo>
                    <a:pt x="10062" y="3234"/>
                  </a:lnTo>
                  <a:lnTo>
                    <a:pt x="10062" y="3960"/>
                  </a:lnTo>
                  <a:cubicBezTo>
                    <a:pt x="9109" y="4091"/>
                    <a:pt x="8633" y="5246"/>
                    <a:pt x="9228" y="6020"/>
                  </a:cubicBezTo>
                  <a:cubicBezTo>
                    <a:pt x="9262" y="6060"/>
                    <a:pt x="9311" y="6082"/>
                    <a:pt x="9360" y="6082"/>
                  </a:cubicBezTo>
                  <a:cubicBezTo>
                    <a:pt x="9398" y="6082"/>
                    <a:pt x="9435" y="6069"/>
                    <a:pt x="9466" y="6044"/>
                  </a:cubicBezTo>
                  <a:cubicBezTo>
                    <a:pt x="9550" y="5984"/>
                    <a:pt x="9562" y="5877"/>
                    <a:pt x="9502" y="5806"/>
                  </a:cubicBezTo>
                  <a:cubicBezTo>
                    <a:pt x="9026" y="5198"/>
                    <a:pt x="9454" y="4294"/>
                    <a:pt x="10228" y="4270"/>
                  </a:cubicBezTo>
                  <a:cubicBezTo>
                    <a:pt x="10324" y="4270"/>
                    <a:pt x="10395" y="4198"/>
                    <a:pt x="10395" y="4103"/>
                  </a:cubicBezTo>
                  <a:lnTo>
                    <a:pt x="10395" y="1007"/>
                  </a:lnTo>
                  <a:cubicBezTo>
                    <a:pt x="10383" y="936"/>
                    <a:pt x="10312" y="865"/>
                    <a:pt x="10216" y="865"/>
                  </a:cubicBezTo>
                  <a:cubicBezTo>
                    <a:pt x="10133" y="865"/>
                    <a:pt x="10050" y="936"/>
                    <a:pt x="10050" y="1031"/>
                  </a:cubicBezTo>
                  <a:lnTo>
                    <a:pt x="10050" y="2900"/>
                  </a:lnTo>
                  <a:lnTo>
                    <a:pt x="9157" y="2900"/>
                  </a:lnTo>
                  <a:cubicBezTo>
                    <a:pt x="9073" y="2900"/>
                    <a:pt x="8990" y="2984"/>
                    <a:pt x="8990" y="3067"/>
                  </a:cubicBezTo>
                  <a:cubicBezTo>
                    <a:pt x="8990" y="3293"/>
                    <a:pt x="8907" y="3520"/>
                    <a:pt x="8740" y="3698"/>
                  </a:cubicBezTo>
                  <a:cubicBezTo>
                    <a:pt x="8542" y="3912"/>
                    <a:pt x="8291" y="4008"/>
                    <a:pt x="8045" y="4008"/>
                  </a:cubicBezTo>
                  <a:cubicBezTo>
                    <a:pt x="7564" y="4008"/>
                    <a:pt x="7101" y="3642"/>
                    <a:pt x="7085" y="3067"/>
                  </a:cubicBezTo>
                  <a:cubicBezTo>
                    <a:pt x="7085" y="2984"/>
                    <a:pt x="7014" y="2900"/>
                    <a:pt x="6930" y="2900"/>
                  </a:cubicBezTo>
                  <a:lnTo>
                    <a:pt x="6049" y="2900"/>
                  </a:lnTo>
                  <a:lnTo>
                    <a:pt x="6049" y="2031"/>
                  </a:lnTo>
                  <a:cubicBezTo>
                    <a:pt x="6049" y="1936"/>
                    <a:pt x="5978" y="1865"/>
                    <a:pt x="5882" y="1865"/>
                  </a:cubicBezTo>
                  <a:cubicBezTo>
                    <a:pt x="5061" y="1865"/>
                    <a:pt x="4632" y="900"/>
                    <a:pt x="5168" y="281"/>
                  </a:cubicBezTo>
                  <a:cubicBezTo>
                    <a:pt x="5228" y="210"/>
                    <a:pt x="5228" y="103"/>
                    <a:pt x="5156" y="43"/>
                  </a:cubicBezTo>
                  <a:cubicBezTo>
                    <a:pt x="5123" y="16"/>
                    <a:pt x="5083" y="1"/>
                    <a:pt x="50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166;p88">
              <a:extLst>
                <a:ext uri="{FF2B5EF4-FFF2-40B4-BE49-F238E27FC236}">
                  <a16:creationId xmlns:a16="http://schemas.microsoft.com/office/drawing/2014/main" id="{84425239-2995-18A7-2895-F1E574DB3B91}"/>
                </a:ext>
              </a:extLst>
            </p:cNvPr>
            <p:cNvSpPr/>
            <p:nvPr/>
          </p:nvSpPr>
          <p:spPr>
            <a:xfrm>
              <a:off x="3139267" y="1504428"/>
              <a:ext cx="77668" cy="78113"/>
            </a:xfrm>
            <a:custGeom>
              <a:avLst/>
              <a:gdLst/>
              <a:ahLst/>
              <a:cxnLst/>
              <a:rect l="l" t="t" r="r" b="b"/>
              <a:pathLst>
                <a:path w="2442" h="2456" extrusionOk="0">
                  <a:moveTo>
                    <a:pt x="2255" y="1"/>
                  </a:moveTo>
                  <a:cubicBezTo>
                    <a:pt x="2226" y="1"/>
                    <a:pt x="2196" y="9"/>
                    <a:pt x="2168" y="25"/>
                  </a:cubicBezTo>
                  <a:cubicBezTo>
                    <a:pt x="1810" y="216"/>
                    <a:pt x="1572" y="573"/>
                    <a:pt x="1513" y="978"/>
                  </a:cubicBezTo>
                  <a:lnTo>
                    <a:pt x="620" y="978"/>
                  </a:lnTo>
                  <a:cubicBezTo>
                    <a:pt x="536" y="978"/>
                    <a:pt x="465" y="1049"/>
                    <a:pt x="465" y="1132"/>
                  </a:cubicBezTo>
                  <a:lnTo>
                    <a:pt x="465" y="2025"/>
                  </a:lnTo>
                  <a:cubicBezTo>
                    <a:pt x="346" y="2049"/>
                    <a:pt x="215" y="2073"/>
                    <a:pt x="120" y="2132"/>
                  </a:cubicBezTo>
                  <a:cubicBezTo>
                    <a:pt x="24" y="2180"/>
                    <a:pt x="1" y="2263"/>
                    <a:pt x="24" y="2359"/>
                  </a:cubicBezTo>
                  <a:cubicBezTo>
                    <a:pt x="60" y="2420"/>
                    <a:pt x="121" y="2456"/>
                    <a:pt x="184" y="2456"/>
                  </a:cubicBezTo>
                  <a:cubicBezTo>
                    <a:pt x="206" y="2456"/>
                    <a:pt x="229" y="2451"/>
                    <a:pt x="251" y="2442"/>
                  </a:cubicBezTo>
                  <a:cubicBezTo>
                    <a:pt x="370" y="2382"/>
                    <a:pt x="501" y="2359"/>
                    <a:pt x="620" y="2359"/>
                  </a:cubicBezTo>
                  <a:cubicBezTo>
                    <a:pt x="715" y="2359"/>
                    <a:pt x="786" y="2275"/>
                    <a:pt x="786" y="2192"/>
                  </a:cubicBezTo>
                  <a:lnTo>
                    <a:pt x="786" y="1299"/>
                  </a:lnTo>
                  <a:lnTo>
                    <a:pt x="1667" y="1299"/>
                  </a:lnTo>
                  <a:cubicBezTo>
                    <a:pt x="1751" y="1299"/>
                    <a:pt x="1834" y="1228"/>
                    <a:pt x="1834" y="1132"/>
                  </a:cubicBezTo>
                  <a:cubicBezTo>
                    <a:pt x="1834" y="1132"/>
                    <a:pt x="1810" y="585"/>
                    <a:pt x="2322" y="299"/>
                  </a:cubicBezTo>
                  <a:cubicBezTo>
                    <a:pt x="2406" y="263"/>
                    <a:pt x="2441" y="168"/>
                    <a:pt x="2394" y="85"/>
                  </a:cubicBezTo>
                  <a:cubicBezTo>
                    <a:pt x="2362" y="30"/>
                    <a:pt x="2311" y="1"/>
                    <a:pt x="2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167;p88">
              <a:extLst>
                <a:ext uri="{FF2B5EF4-FFF2-40B4-BE49-F238E27FC236}">
                  <a16:creationId xmlns:a16="http://schemas.microsoft.com/office/drawing/2014/main" id="{EFB7C569-2449-B9E2-956B-7E6DBD184709}"/>
                </a:ext>
              </a:extLst>
            </p:cNvPr>
            <p:cNvSpPr/>
            <p:nvPr/>
          </p:nvSpPr>
          <p:spPr>
            <a:xfrm>
              <a:off x="3226381" y="1499880"/>
              <a:ext cx="116279" cy="82661"/>
            </a:xfrm>
            <a:custGeom>
              <a:avLst/>
              <a:gdLst/>
              <a:ahLst/>
              <a:cxnLst/>
              <a:rect l="l" t="t" r="r" b="b"/>
              <a:pathLst>
                <a:path w="3656" h="2599" extrusionOk="0">
                  <a:moveTo>
                    <a:pt x="170" y="0"/>
                  </a:moveTo>
                  <a:cubicBezTo>
                    <a:pt x="83" y="0"/>
                    <a:pt x="12" y="67"/>
                    <a:pt x="12" y="144"/>
                  </a:cubicBezTo>
                  <a:cubicBezTo>
                    <a:pt x="0" y="239"/>
                    <a:pt x="71" y="323"/>
                    <a:pt x="155" y="323"/>
                  </a:cubicBezTo>
                  <a:cubicBezTo>
                    <a:pt x="631" y="370"/>
                    <a:pt x="1024" y="775"/>
                    <a:pt x="1024" y="1275"/>
                  </a:cubicBezTo>
                  <a:cubicBezTo>
                    <a:pt x="1024" y="1371"/>
                    <a:pt x="1095" y="1442"/>
                    <a:pt x="1191" y="1442"/>
                  </a:cubicBezTo>
                  <a:lnTo>
                    <a:pt x="2084" y="1442"/>
                  </a:lnTo>
                  <a:lnTo>
                    <a:pt x="2084" y="2168"/>
                  </a:lnTo>
                  <a:cubicBezTo>
                    <a:pt x="1965" y="2192"/>
                    <a:pt x="1822" y="2228"/>
                    <a:pt x="1738" y="2275"/>
                  </a:cubicBezTo>
                  <a:cubicBezTo>
                    <a:pt x="1643" y="2299"/>
                    <a:pt x="1619" y="2406"/>
                    <a:pt x="1643" y="2502"/>
                  </a:cubicBezTo>
                  <a:cubicBezTo>
                    <a:pt x="1669" y="2563"/>
                    <a:pt x="1735" y="2599"/>
                    <a:pt x="1801" y="2599"/>
                  </a:cubicBezTo>
                  <a:cubicBezTo>
                    <a:pt x="1824" y="2599"/>
                    <a:pt x="1848" y="2594"/>
                    <a:pt x="1869" y="2585"/>
                  </a:cubicBezTo>
                  <a:cubicBezTo>
                    <a:pt x="1988" y="2549"/>
                    <a:pt x="2107" y="2514"/>
                    <a:pt x="2238" y="2514"/>
                  </a:cubicBezTo>
                  <a:cubicBezTo>
                    <a:pt x="2334" y="2514"/>
                    <a:pt x="2405" y="2442"/>
                    <a:pt x="2405" y="2347"/>
                  </a:cubicBezTo>
                  <a:lnTo>
                    <a:pt x="2405" y="1454"/>
                  </a:lnTo>
                  <a:lnTo>
                    <a:pt x="3131" y="1454"/>
                  </a:lnTo>
                  <a:cubicBezTo>
                    <a:pt x="3167" y="1668"/>
                    <a:pt x="3227" y="1859"/>
                    <a:pt x="3346" y="2025"/>
                  </a:cubicBezTo>
                  <a:cubicBezTo>
                    <a:pt x="3376" y="2072"/>
                    <a:pt x="3427" y="2098"/>
                    <a:pt x="3485" y="2098"/>
                  </a:cubicBezTo>
                  <a:cubicBezTo>
                    <a:pt x="3516" y="2098"/>
                    <a:pt x="3550" y="2090"/>
                    <a:pt x="3584" y="2073"/>
                  </a:cubicBezTo>
                  <a:cubicBezTo>
                    <a:pt x="3643" y="2013"/>
                    <a:pt x="3655" y="1906"/>
                    <a:pt x="3620" y="1823"/>
                  </a:cubicBezTo>
                  <a:cubicBezTo>
                    <a:pt x="3500" y="1656"/>
                    <a:pt x="3453" y="1442"/>
                    <a:pt x="3453" y="1299"/>
                  </a:cubicBezTo>
                  <a:cubicBezTo>
                    <a:pt x="3453" y="1204"/>
                    <a:pt x="3381" y="1121"/>
                    <a:pt x="3286" y="1121"/>
                  </a:cubicBezTo>
                  <a:lnTo>
                    <a:pt x="1334" y="1121"/>
                  </a:lnTo>
                  <a:cubicBezTo>
                    <a:pt x="1262" y="525"/>
                    <a:pt x="774" y="61"/>
                    <a:pt x="191" y="1"/>
                  </a:cubicBezTo>
                  <a:cubicBezTo>
                    <a:pt x="183" y="0"/>
                    <a:pt x="177" y="0"/>
                    <a:pt x="1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168;p88">
              <a:extLst>
                <a:ext uri="{FF2B5EF4-FFF2-40B4-BE49-F238E27FC236}">
                  <a16:creationId xmlns:a16="http://schemas.microsoft.com/office/drawing/2014/main" id="{00C7B766-6BAC-A2C2-5DAB-247B84007194}"/>
                </a:ext>
              </a:extLst>
            </p:cNvPr>
            <p:cNvSpPr/>
            <p:nvPr/>
          </p:nvSpPr>
          <p:spPr>
            <a:xfrm>
              <a:off x="3179786" y="1775216"/>
              <a:ext cx="86764" cy="46594"/>
            </a:xfrm>
            <a:custGeom>
              <a:avLst/>
              <a:gdLst/>
              <a:ahLst/>
              <a:cxnLst/>
              <a:rect l="l" t="t" r="r" b="b"/>
              <a:pathLst>
                <a:path w="2728" h="1465" extrusionOk="0">
                  <a:moveTo>
                    <a:pt x="1525" y="0"/>
                  </a:moveTo>
                  <a:cubicBezTo>
                    <a:pt x="870" y="0"/>
                    <a:pt x="322" y="500"/>
                    <a:pt x="239" y="1131"/>
                  </a:cubicBezTo>
                  <a:lnTo>
                    <a:pt x="167" y="1131"/>
                  </a:lnTo>
                  <a:cubicBezTo>
                    <a:pt x="84" y="1131"/>
                    <a:pt x="1" y="1215"/>
                    <a:pt x="1" y="1298"/>
                  </a:cubicBezTo>
                  <a:cubicBezTo>
                    <a:pt x="1" y="1393"/>
                    <a:pt x="84" y="1465"/>
                    <a:pt x="167" y="1465"/>
                  </a:cubicBezTo>
                  <a:lnTo>
                    <a:pt x="405" y="1465"/>
                  </a:lnTo>
                  <a:cubicBezTo>
                    <a:pt x="501" y="1465"/>
                    <a:pt x="584" y="1393"/>
                    <a:pt x="572" y="1286"/>
                  </a:cubicBezTo>
                  <a:cubicBezTo>
                    <a:pt x="560" y="798"/>
                    <a:pt x="953" y="322"/>
                    <a:pt x="1525" y="322"/>
                  </a:cubicBezTo>
                  <a:cubicBezTo>
                    <a:pt x="1882" y="322"/>
                    <a:pt x="2227" y="524"/>
                    <a:pt x="2382" y="857"/>
                  </a:cubicBezTo>
                  <a:cubicBezTo>
                    <a:pt x="2415" y="915"/>
                    <a:pt x="2471" y="950"/>
                    <a:pt x="2530" y="950"/>
                  </a:cubicBezTo>
                  <a:cubicBezTo>
                    <a:pt x="2556" y="950"/>
                    <a:pt x="2583" y="943"/>
                    <a:pt x="2608" y="929"/>
                  </a:cubicBezTo>
                  <a:cubicBezTo>
                    <a:pt x="2679" y="905"/>
                    <a:pt x="2727" y="810"/>
                    <a:pt x="2679" y="738"/>
                  </a:cubicBezTo>
                  <a:cubicBezTo>
                    <a:pt x="2477" y="286"/>
                    <a:pt x="2013" y="0"/>
                    <a:pt x="1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169;p88">
              <a:extLst>
                <a:ext uri="{FF2B5EF4-FFF2-40B4-BE49-F238E27FC236}">
                  <a16:creationId xmlns:a16="http://schemas.microsoft.com/office/drawing/2014/main" id="{745A639A-90FD-346A-D91E-72412DB17CA9}"/>
                </a:ext>
              </a:extLst>
            </p:cNvPr>
            <p:cNvSpPr/>
            <p:nvPr/>
          </p:nvSpPr>
          <p:spPr>
            <a:xfrm>
              <a:off x="3154024" y="1712337"/>
              <a:ext cx="15203" cy="109473"/>
            </a:xfrm>
            <a:custGeom>
              <a:avLst/>
              <a:gdLst/>
              <a:ahLst/>
              <a:cxnLst/>
              <a:rect l="l" t="t" r="r" b="b"/>
              <a:pathLst>
                <a:path w="478" h="3442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275"/>
                  </a:lnTo>
                  <a:cubicBezTo>
                    <a:pt x="1" y="3370"/>
                    <a:pt x="72" y="3442"/>
                    <a:pt x="156" y="3442"/>
                  </a:cubicBezTo>
                  <a:lnTo>
                    <a:pt x="310" y="3442"/>
                  </a:lnTo>
                  <a:cubicBezTo>
                    <a:pt x="394" y="3442"/>
                    <a:pt x="477" y="3370"/>
                    <a:pt x="477" y="3275"/>
                  </a:cubicBezTo>
                  <a:cubicBezTo>
                    <a:pt x="477" y="3203"/>
                    <a:pt x="418" y="3132"/>
                    <a:pt x="322" y="3108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377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C6DA6D71-7DCA-B024-4976-6765AD890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74F3276D-A7DB-435E-B134-0B5F13D33571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2217" name="Google Shape;2217;p45">
            <a:extLst>
              <a:ext uri="{FF2B5EF4-FFF2-40B4-BE49-F238E27FC236}">
                <a16:creationId xmlns:a16="http://schemas.microsoft.com/office/drawing/2014/main" id="{AD39F013-39A9-F98F-8AC4-9AAD82FEE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3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Bild, Text &amp;Video</a:t>
            </a:r>
            <a:endParaRPr sz="170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4C22D3CD-D3C9-D3B1-356C-3A7AB9503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01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Interaktionen</a:t>
            </a:r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2CF61EF7-3FB7-0008-0F46-C9179C7D9CD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Kurzvideo-Platformen</a:t>
            </a:r>
            <a:br>
              <a:rPr lang="de-CH" sz="1700"/>
            </a:br>
            <a:endParaRPr lang="de-CH" sz="1700"/>
          </a:p>
        </p:txBody>
      </p:sp>
      <p:pic>
        <p:nvPicPr>
          <p:cNvPr id="2223" name="Google Shape;2223;p45">
            <a:extLst>
              <a:ext uri="{FF2B5EF4-FFF2-40B4-BE49-F238E27FC236}">
                <a16:creationId xmlns:a16="http://schemas.microsoft.com/office/drawing/2014/main" id="{7E782797-7025-F4D2-0CFB-04CCFD2CA5AA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3FD76368-0BB7-24DF-C83D-74AA991279AA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9E65D672-05AF-08B9-F21F-A2F4B2DF571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180;p85">
            <a:extLst>
              <a:ext uri="{FF2B5EF4-FFF2-40B4-BE49-F238E27FC236}">
                <a16:creationId xmlns:a16="http://schemas.microsoft.com/office/drawing/2014/main" id="{F3F5227E-4290-E7DB-2FE0-4BFBA4CE6D34}"/>
              </a:ext>
            </a:extLst>
          </p:cNvPr>
          <p:cNvGrpSpPr/>
          <p:nvPr/>
        </p:nvGrpSpPr>
        <p:grpSpPr>
          <a:xfrm>
            <a:off x="1569968" y="1999513"/>
            <a:ext cx="483275" cy="583299"/>
            <a:chOff x="1761909" y="3811961"/>
            <a:chExt cx="307974" cy="371716"/>
          </a:xfrm>
          <a:solidFill>
            <a:srgbClr val="000000"/>
          </a:solidFill>
        </p:grpSpPr>
        <p:sp>
          <p:nvSpPr>
            <p:cNvPr id="3" name="Google Shape;12181;p85">
              <a:extLst>
                <a:ext uri="{FF2B5EF4-FFF2-40B4-BE49-F238E27FC236}">
                  <a16:creationId xmlns:a16="http://schemas.microsoft.com/office/drawing/2014/main" id="{359773D2-F5A8-B2A9-19C0-CE870EB605E4}"/>
                </a:ext>
              </a:extLst>
            </p:cNvPr>
            <p:cNvSpPr/>
            <p:nvPr/>
          </p:nvSpPr>
          <p:spPr>
            <a:xfrm>
              <a:off x="1761909" y="3811961"/>
              <a:ext cx="307974" cy="371716"/>
            </a:xfrm>
            <a:custGeom>
              <a:avLst/>
              <a:gdLst/>
              <a:ahLst/>
              <a:cxnLst/>
              <a:rect l="l" t="t" r="r" b="b"/>
              <a:pathLst>
                <a:path w="9668" h="11669" extrusionOk="0">
                  <a:moveTo>
                    <a:pt x="8930" y="310"/>
                  </a:moveTo>
                  <a:cubicBezTo>
                    <a:pt x="8954" y="310"/>
                    <a:pt x="8977" y="334"/>
                    <a:pt x="8977" y="370"/>
                  </a:cubicBezTo>
                  <a:lnTo>
                    <a:pt x="8977" y="608"/>
                  </a:lnTo>
                  <a:cubicBezTo>
                    <a:pt x="8977" y="632"/>
                    <a:pt x="8954" y="668"/>
                    <a:pt x="8930" y="668"/>
                  </a:cubicBezTo>
                  <a:lnTo>
                    <a:pt x="7989" y="668"/>
                  </a:lnTo>
                  <a:cubicBezTo>
                    <a:pt x="7894" y="668"/>
                    <a:pt x="7811" y="739"/>
                    <a:pt x="7811" y="846"/>
                  </a:cubicBezTo>
                  <a:cubicBezTo>
                    <a:pt x="7811" y="953"/>
                    <a:pt x="7882" y="1025"/>
                    <a:pt x="7989" y="1025"/>
                  </a:cubicBezTo>
                  <a:lnTo>
                    <a:pt x="8668" y="1025"/>
                  </a:lnTo>
                  <a:lnTo>
                    <a:pt x="8668" y="10216"/>
                  </a:lnTo>
                  <a:lnTo>
                    <a:pt x="7263" y="10216"/>
                  </a:lnTo>
                  <a:cubicBezTo>
                    <a:pt x="7168" y="10216"/>
                    <a:pt x="7084" y="10288"/>
                    <a:pt x="7084" y="10395"/>
                  </a:cubicBezTo>
                  <a:cubicBezTo>
                    <a:pt x="7084" y="10502"/>
                    <a:pt x="7156" y="10574"/>
                    <a:pt x="7263" y="10574"/>
                  </a:cubicBezTo>
                  <a:lnTo>
                    <a:pt x="9168" y="10574"/>
                  </a:lnTo>
                  <a:cubicBezTo>
                    <a:pt x="9251" y="10574"/>
                    <a:pt x="9323" y="10657"/>
                    <a:pt x="9323" y="10740"/>
                  </a:cubicBezTo>
                  <a:lnTo>
                    <a:pt x="9323" y="11324"/>
                  </a:lnTo>
                  <a:lnTo>
                    <a:pt x="333" y="11324"/>
                  </a:lnTo>
                  <a:lnTo>
                    <a:pt x="333" y="10740"/>
                  </a:lnTo>
                  <a:cubicBezTo>
                    <a:pt x="333" y="10657"/>
                    <a:pt x="417" y="10574"/>
                    <a:pt x="500" y="10574"/>
                  </a:cubicBezTo>
                  <a:lnTo>
                    <a:pt x="6513" y="10574"/>
                  </a:lnTo>
                  <a:cubicBezTo>
                    <a:pt x="6608" y="10574"/>
                    <a:pt x="6691" y="10502"/>
                    <a:pt x="6691" y="10395"/>
                  </a:cubicBezTo>
                  <a:cubicBezTo>
                    <a:pt x="6691" y="10288"/>
                    <a:pt x="6620" y="10216"/>
                    <a:pt x="6513" y="10216"/>
                  </a:cubicBezTo>
                  <a:lnTo>
                    <a:pt x="976" y="10216"/>
                  </a:lnTo>
                  <a:lnTo>
                    <a:pt x="976" y="1025"/>
                  </a:lnTo>
                  <a:lnTo>
                    <a:pt x="7263" y="1025"/>
                  </a:lnTo>
                  <a:cubicBezTo>
                    <a:pt x="7346" y="1025"/>
                    <a:pt x="7442" y="953"/>
                    <a:pt x="7442" y="846"/>
                  </a:cubicBezTo>
                  <a:cubicBezTo>
                    <a:pt x="7442" y="739"/>
                    <a:pt x="7358" y="668"/>
                    <a:pt x="7263" y="668"/>
                  </a:cubicBezTo>
                  <a:lnTo>
                    <a:pt x="750" y="668"/>
                  </a:lnTo>
                  <a:cubicBezTo>
                    <a:pt x="726" y="668"/>
                    <a:pt x="691" y="632"/>
                    <a:pt x="691" y="608"/>
                  </a:cubicBezTo>
                  <a:lnTo>
                    <a:pt x="691" y="370"/>
                  </a:lnTo>
                  <a:cubicBezTo>
                    <a:pt x="691" y="334"/>
                    <a:pt x="726" y="310"/>
                    <a:pt x="750" y="310"/>
                  </a:cubicBezTo>
                  <a:close/>
                  <a:moveTo>
                    <a:pt x="738" y="1"/>
                  </a:moveTo>
                  <a:cubicBezTo>
                    <a:pt x="512" y="1"/>
                    <a:pt x="333" y="179"/>
                    <a:pt x="333" y="394"/>
                  </a:cubicBezTo>
                  <a:lnTo>
                    <a:pt x="333" y="632"/>
                  </a:lnTo>
                  <a:cubicBezTo>
                    <a:pt x="333" y="810"/>
                    <a:pt x="453" y="977"/>
                    <a:pt x="619" y="1025"/>
                  </a:cubicBezTo>
                  <a:lnTo>
                    <a:pt x="619" y="10240"/>
                  </a:lnTo>
                  <a:lnTo>
                    <a:pt x="500" y="10240"/>
                  </a:lnTo>
                  <a:cubicBezTo>
                    <a:pt x="214" y="10240"/>
                    <a:pt x="0" y="10454"/>
                    <a:pt x="0" y="10740"/>
                  </a:cubicBezTo>
                  <a:lnTo>
                    <a:pt x="0" y="11490"/>
                  </a:lnTo>
                  <a:cubicBezTo>
                    <a:pt x="0" y="11574"/>
                    <a:pt x="72" y="11669"/>
                    <a:pt x="179" y="11669"/>
                  </a:cubicBezTo>
                  <a:lnTo>
                    <a:pt x="9489" y="11669"/>
                  </a:lnTo>
                  <a:cubicBezTo>
                    <a:pt x="9585" y="11669"/>
                    <a:pt x="9668" y="11586"/>
                    <a:pt x="9668" y="11490"/>
                  </a:cubicBezTo>
                  <a:lnTo>
                    <a:pt x="9668" y="10740"/>
                  </a:lnTo>
                  <a:cubicBezTo>
                    <a:pt x="9656" y="10454"/>
                    <a:pt x="9430" y="10240"/>
                    <a:pt x="9144" y="10240"/>
                  </a:cubicBezTo>
                  <a:lnTo>
                    <a:pt x="9001" y="10240"/>
                  </a:lnTo>
                  <a:lnTo>
                    <a:pt x="9001" y="1025"/>
                  </a:lnTo>
                  <a:cubicBezTo>
                    <a:pt x="9180" y="977"/>
                    <a:pt x="9311" y="810"/>
                    <a:pt x="9311" y="632"/>
                  </a:cubicBezTo>
                  <a:lnTo>
                    <a:pt x="9311" y="394"/>
                  </a:lnTo>
                  <a:cubicBezTo>
                    <a:pt x="9311" y="179"/>
                    <a:pt x="9132" y="1"/>
                    <a:pt x="89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Google Shape;12182;p85">
              <a:extLst>
                <a:ext uri="{FF2B5EF4-FFF2-40B4-BE49-F238E27FC236}">
                  <a16:creationId xmlns:a16="http://schemas.microsoft.com/office/drawing/2014/main" id="{E24AA16F-AA74-E13F-B2C6-3E03DA2919F5}"/>
                </a:ext>
              </a:extLst>
            </p:cNvPr>
            <p:cNvSpPr/>
            <p:nvPr/>
          </p:nvSpPr>
          <p:spPr>
            <a:xfrm>
              <a:off x="1921566" y="3855953"/>
              <a:ext cx="105854" cy="271213"/>
            </a:xfrm>
            <a:custGeom>
              <a:avLst/>
              <a:gdLst/>
              <a:ahLst/>
              <a:cxnLst/>
              <a:rect l="l" t="t" r="r" b="b"/>
              <a:pathLst>
                <a:path w="3323" h="8514" extrusionOk="0">
                  <a:moveTo>
                    <a:pt x="2977" y="346"/>
                  </a:moveTo>
                  <a:lnTo>
                    <a:pt x="2977" y="1370"/>
                  </a:lnTo>
                  <a:lnTo>
                    <a:pt x="2394" y="1370"/>
                  </a:lnTo>
                  <a:cubicBezTo>
                    <a:pt x="2203" y="1370"/>
                    <a:pt x="2049" y="1513"/>
                    <a:pt x="2049" y="1704"/>
                  </a:cubicBezTo>
                  <a:lnTo>
                    <a:pt x="2049" y="2168"/>
                  </a:lnTo>
                  <a:lnTo>
                    <a:pt x="1715" y="2168"/>
                  </a:lnTo>
                  <a:cubicBezTo>
                    <a:pt x="1548" y="2168"/>
                    <a:pt x="1417" y="2287"/>
                    <a:pt x="1382" y="2442"/>
                  </a:cubicBezTo>
                  <a:lnTo>
                    <a:pt x="1025" y="2442"/>
                  </a:lnTo>
                  <a:lnTo>
                    <a:pt x="1025" y="1739"/>
                  </a:lnTo>
                  <a:cubicBezTo>
                    <a:pt x="1025" y="1549"/>
                    <a:pt x="882" y="1394"/>
                    <a:pt x="679" y="1394"/>
                  </a:cubicBezTo>
                  <a:lnTo>
                    <a:pt x="346" y="1394"/>
                  </a:lnTo>
                  <a:lnTo>
                    <a:pt x="346" y="346"/>
                  </a:lnTo>
                  <a:close/>
                  <a:moveTo>
                    <a:pt x="679" y="1739"/>
                  </a:moveTo>
                  <a:lnTo>
                    <a:pt x="679" y="2763"/>
                  </a:lnTo>
                  <a:lnTo>
                    <a:pt x="679" y="3954"/>
                  </a:lnTo>
                  <a:lnTo>
                    <a:pt x="346" y="3954"/>
                  </a:lnTo>
                  <a:lnTo>
                    <a:pt x="346" y="1739"/>
                  </a:lnTo>
                  <a:close/>
                  <a:moveTo>
                    <a:pt x="1370" y="2763"/>
                  </a:moveTo>
                  <a:lnTo>
                    <a:pt x="1370" y="3954"/>
                  </a:lnTo>
                  <a:lnTo>
                    <a:pt x="1025" y="3954"/>
                  </a:lnTo>
                  <a:lnTo>
                    <a:pt x="1025" y="2763"/>
                  </a:lnTo>
                  <a:close/>
                  <a:moveTo>
                    <a:pt x="2049" y="2513"/>
                  </a:moveTo>
                  <a:lnTo>
                    <a:pt x="2049" y="3954"/>
                  </a:lnTo>
                  <a:lnTo>
                    <a:pt x="1715" y="3954"/>
                  </a:lnTo>
                  <a:lnTo>
                    <a:pt x="1715" y="2763"/>
                  </a:lnTo>
                  <a:lnTo>
                    <a:pt x="1715" y="2513"/>
                  </a:lnTo>
                  <a:close/>
                  <a:moveTo>
                    <a:pt x="2977" y="1727"/>
                  </a:moveTo>
                  <a:lnTo>
                    <a:pt x="2977" y="3954"/>
                  </a:lnTo>
                  <a:lnTo>
                    <a:pt x="2394" y="3954"/>
                  </a:lnTo>
                  <a:lnTo>
                    <a:pt x="2394" y="2513"/>
                  </a:lnTo>
                  <a:lnTo>
                    <a:pt x="2394" y="1727"/>
                  </a:lnTo>
                  <a:close/>
                  <a:moveTo>
                    <a:pt x="2977" y="4299"/>
                  </a:moveTo>
                  <a:lnTo>
                    <a:pt x="2977" y="4644"/>
                  </a:lnTo>
                  <a:lnTo>
                    <a:pt x="346" y="4644"/>
                  </a:lnTo>
                  <a:lnTo>
                    <a:pt x="346" y="4299"/>
                  </a:lnTo>
                  <a:close/>
                  <a:moveTo>
                    <a:pt x="2977" y="4990"/>
                  </a:moveTo>
                  <a:lnTo>
                    <a:pt x="2977" y="7347"/>
                  </a:lnTo>
                  <a:lnTo>
                    <a:pt x="2453" y="6085"/>
                  </a:lnTo>
                  <a:cubicBezTo>
                    <a:pt x="2430" y="6014"/>
                    <a:pt x="2346" y="5942"/>
                    <a:pt x="2275" y="5906"/>
                  </a:cubicBezTo>
                  <a:cubicBezTo>
                    <a:pt x="2239" y="5889"/>
                    <a:pt x="2197" y="5880"/>
                    <a:pt x="2154" y="5880"/>
                  </a:cubicBezTo>
                  <a:cubicBezTo>
                    <a:pt x="2111" y="5880"/>
                    <a:pt x="2066" y="5889"/>
                    <a:pt x="2025" y="5906"/>
                  </a:cubicBezTo>
                  <a:lnTo>
                    <a:pt x="1679" y="6061"/>
                  </a:lnTo>
                  <a:cubicBezTo>
                    <a:pt x="1596" y="6085"/>
                    <a:pt x="1537" y="6156"/>
                    <a:pt x="1501" y="6240"/>
                  </a:cubicBezTo>
                  <a:cubicBezTo>
                    <a:pt x="1477" y="6311"/>
                    <a:pt x="1477" y="6395"/>
                    <a:pt x="1501" y="6490"/>
                  </a:cubicBezTo>
                  <a:lnTo>
                    <a:pt x="1513" y="6537"/>
                  </a:lnTo>
                  <a:cubicBezTo>
                    <a:pt x="1477" y="6514"/>
                    <a:pt x="1429" y="6502"/>
                    <a:pt x="1382" y="6502"/>
                  </a:cubicBezTo>
                  <a:lnTo>
                    <a:pt x="1025" y="6502"/>
                  </a:lnTo>
                  <a:lnTo>
                    <a:pt x="1025" y="5942"/>
                  </a:lnTo>
                  <a:cubicBezTo>
                    <a:pt x="1025" y="5740"/>
                    <a:pt x="882" y="5597"/>
                    <a:pt x="679" y="5597"/>
                  </a:cubicBezTo>
                  <a:lnTo>
                    <a:pt x="346" y="5597"/>
                  </a:lnTo>
                  <a:lnTo>
                    <a:pt x="346" y="4990"/>
                  </a:lnTo>
                  <a:close/>
                  <a:moveTo>
                    <a:pt x="2132" y="6252"/>
                  </a:moveTo>
                  <a:lnTo>
                    <a:pt x="2858" y="7990"/>
                  </a:lnTo>
                  <a:lnTo>
                    <a:pt x="2549" y="8121"/>
                  </a:lnTo>
                  <a:lnTo>
                    <a:pt x="1810" y="6383"/>
                  </a:lnTo>
                  <a:lnTo>
                    <a:pt x="2132" y="6252"/>
                  </a:lnTo>
                  <a:close/>
                  <a:moveTo>
                    <a:pt x="679" y="5954"/>
                  </a:moveTo>
                  <a:lnTo>
                    <a:pt x="679" y="6835"/>
                  </a:lnTo>
                  <a:lnTo>
                    <a:pt x="679" y="8169"/>
                  </a:lnTo>
                  <a:lnTo>
                    <a:pt x="346" y="8169"/>
                  </a:lnTo>
                  <a:lnTo>
                    <a:pt x="346" y="5954"/>
                  </a:lnTo>
                  <a:close/>
                  <a:moveTo>
                    <a:pt x="1370" y="6847"/>
                  </a:moveTo>
                  <a:lnTo>
                    <a:pt x="1370" y="8169"/>
                  </a:lnTo>
                  <a:lnTo>
                    <a:pt x="1025" y="8169"/>
                  </a:lnTo>
                  <a:lnTo>
                    <a:pt x="1025" y="6847"/>
                  </a:lnTo>
                  <a:close/>
                  <a:moveTo>
                    <a:pt x="1715" y="6990"/>
                  </a:moveTo>
                  <a:lnTo>
                    <a:pt x="2203" y="8169"/>
                  </a:lnTo>
                  <a:lnTo>
                    <a:pt x="1715" y="8169"/>
                  </a:lnTo>
                  <a:lnTo>
                    <a:pt x="1715" y="6990"/>
                  </a:lnTo>
                  <a:close/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8252"/>
                  </a:lnTo>
                  <a:cubicBezTo>
                    <a:pt x="1" y="8395"/>
                    <a:pt x="120" y="8514"/>
                    <a:pt x="251" y="8514"/>
                  </a:cubicBezTo>
                  <a:lnTo>
                    <a:pt x="3061" y="8514"/>
                  </a:lnTo>
                  <a:cubicBezTo>
                    <a:pt x="3203" y="8514"/>
                    <a:pt x="3322" y="8395"/>
                    <a:pt x="3322" y="8252"/>
                  </a:cubicBezTo>
                  <a:lnTo>
                    <a:pt x="3322" y="1704"/>
                  </a:lnTo>
                  <a:lnTo>
                    <a:pt x="3322" y="251"/>
                  </a:lnTo>
                  <a:cubicBezTo>
                    <a:pt x="3322" y="120"/>
                    <a:pt x="3203" y="1"/>
                    <a:pt x="3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Google Shape;12183;p85">
              <a:extLst>
                <a:ext uri="{FF2B5EF4-FFF2-40B4-BE49-F238E27FC236}">
                  <a16:creationId xmlns:a16="http://schemas.microsoft.com/office/drawing/2014/main" id="{7C26AB31-D936-E23D-AD34-29A918A208AD}"/>
                </a:ext>
              </a:extLst>
            </p:cNvPr>
            <p:cNvSpPr/>
            <p:nvPr/>
          </p:nvSpPr>
          <p:spPr>
            <a:xfrm>
              <a:off x="1803990" y="3855953"/>
              <a:ext cx="106619" cy="165773"/>
            </a:xfrm>
            <a:custGeom>
              <a:avLst/>
              <a:gdLst/>
              <a:ahLst/>
              <a:cxnLst/>
              <a:rect l="l" t="t" r="r" b="b"/>
              <a:pathLst>
                <a:path w="3347" h="5204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4954"/>
                  </a:lnTo>
                  <a:cubicBezTo>
                    <a:pt x="1" y="5085"/>
                    <a:pt x="120" y="5204"/>
                    <a:pt x="251" y="5204"/>
                  </a:cubicBezTo>
                  <a:lnTo>
                    <a:pt x="715" y="5204"/>
                  </a:lnTo>
                  <a:cubicBezTo>
                    <a:pt x="798" y="5204"/>
                    <a:pt x="894" y="5133"/>
                    <a:pt x="894" y="5025"/>
                  </a:cubicBezTo>
                  <a:cubicBezTo>
                    <a:pt x="894" y="4930"/>
                    <a:pt x="822" y="4847"/>
                    <a:pt x="715" y="4847"/>
                  </a:cubicBezTo>
                  <a:lnTo>
                    <a:pt x="346" y="4847"/>
                  </a:lnTo>
                  <a:lnTo>
                    <a:pt x="346" y="322"/>
                  </a:lnTo>
                  <a:lnTo>
                    <a:pt x="3001" y="322"/>
                  </a:lnTo>
                  <a:lnTo>
                    <a:pt x="3001" y="4847"/>
                  </a:lnTo>
                  <a:lnTo>
                    <a:pt x="1441" y="4847"/>
                  </a:lnTo>
                  <a:cubicBezTo>
                    <a:pt x="1358" y="4847"/>
                    <a:pt x="1263" y="4930"/>
                    <a:pt x="1263" y="5025"/>
                  </a:cubicBezTo>
                  <a:cubicBezTo>
                    <a:pt x="1263" y="5133"/>
                    <a:pt x="1334" y="5204"/>
                    <a:pt x="1441" y="5204"/>
                  </a:cubicBezTo>
                  <a:lnTo>
                    <a:pt x="3096" y="5204"/>
                  </a:lnTo>
                  <a:cubicBezTo>
                    <a:pt x="3227" y="5204"/>
                    <a:pt x="3346" y="5085"/>
                    <a:pt x="3346" y="4954"/>
                  </a:cubicBezTo>
                  <a:lnTo>
                    <a:pt x="3346" y="251"/>
                  </a:lnTo>
                  <a:cubicBezTo>
                    <a:pt x="3346" y="120"/>
                    <a:pt x="3227" y="1"/>
                    <a:pt x="3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Google Shape;12184;p85">
              <a:extLst>
                <a:ext uri="{FF2B5EF4-FFF2-40B4-BE49-F238E27FC236}">
                  <a16:creationId xmlns:a16="http://schemas.microsoft.com/office/drawing/2014/main" id="{0B7464EF-BD75-D273-7D1E-7252F4A68C79}"/>
                </a:ext>
              </a:extLst>
            </p:cNvPr>
            <p:cNvSpPr/>
            <p:nvPr/>
          </p:nvSpPr>
          <p:spPr>
            <a:xfrm>
              <a:off x="1824472" y="3932565"/>
              <a:ext cx="63360" cy="11436"/>
            </a:xfrm>
            <a:custGeom>
              <a:avLst/>
              <a:gdLst/>
              <a:ahLst/>
              <a:cxnLst/>
              <a:rect l="l" t="t" r="r" b="b"/>
              <a:pathLst>
                <a:path w="1989" h="359" extrusionOk="0">
                  <a:moveTo>
                    <a:pt x="179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7"/>
                    <a:pt x="1989" y="180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Google Shape;12185;p85">
              <a:extLst>
                <a:ext uri="{FF2B5EF4-FFF2-40B4-BE49-F238E27FC236}">
                  <a16:creationId xmlns:a16="http://schemas.microsoft.com/office/drawing/2014/main" id="{86F55D79-4EFC-B38A-5C11-9E6B99BAAB49}"/>
                </a:ext>
              </a:extLst>
            </p:cNvPr>
            <p:cNvSpPr/>
            <p:nvPr/>
          </p:nvSpPr>
          <p:spPr>
            <a:xfrm>
              <a:off x="1824472" y="3907941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72"/>
                    <a:pt x="1918" y="0"/>
                    <a:pt x="1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Google Shape;12186;p85">
              <a:extLst>
                <a:ext uri="{FF2B5EF4-FFF2-40B4-BE49-F238E27FC236}">
                  <a16:creationId xmlns:a16="http://schemas.microsoft.com/office/drawing/2014/main" id="{6DAD1B1A-EB87-7265-DB0C-F9D2EE7DFAFA}"/>
                </a:ext>
              </a:extLst>
            </p:cNvPr>
            <p:cNvSpPr/>
            <p:nvPr/>
          </p:nvSpPr>
          <p:spPr>
            <a:xfrm>
              <a:off x="1824472" y="388290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3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96"/>
                    <a:pt x="1918" y="0"/>
                    <a:pt x="1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Google Shape;12187;p85">
              <a:extLst>
                <a:ext uri="{FF2B5EF4-FFF2-40B4-BE49-F238E27FC236}">
                  <a16:creationId xmlns:a16="http://schemas.microsoft.com/office/drawing/2014/main" id="{CD6313FC-B84D-B148-EC88-CE745B60E4C9}"/>
                </a:ext>
              </a:extLst>
            </p:cNvPr>
            <p:cNvSpPr/>
            <p:nvPr/>
          </p:nvSpPr>
          <p:spPr>
            <a:xfrm>
              <a:off x="1824472" y="3957603"/>
              <a:ext cx="63360" cy="11786"/>
            </a:xfrm>
            <a:custGeom>
              <a:avLst/>
              <a:gdLst/>
              <a:ahLst/>
              <a:cxnLst/>
              <a:rect l="l" t="t" r="r" b="b"/>
              <a:pathLst>
                <a:path w="1989" h="370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87"/>
                    <a:pt x="84" y="370"/>
                    <a:pt x="179" y="370"/>
                  </a:cubicBezTo>
                  <a:lnTo>
                    <a:pt x="1810" y="370"/>
                  </a:lnTo>
                  <a:cubicBezTo>
                    <a:pt x="1906" y="370"/>
                    <a:pt x="1989" y="287"/>
                    <a:pt x="1989" y="191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Google Shape;12188;p85">
              <a:extLst>
                <a:ext uri="{FF2B5EF4-FFF2-40B4-BE49-F238E27FC236}">
                  <a16:creationId xmlns:a16="http://schemas.microsoft.com/office/drawing/2014/main" id="{D00ADE0E-9217-232A-73F3-4FA454E97DE6}"/>
                </a:ext>
              </a:extLst>
            </p:cNvPr>
            <p:cNvSpPr/>
            <p:nvPr/>
          </p:nvSpPr>
          <p:spPr>
            <a:xfrm>
              <a:off x="1824472" y="398302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3" y="286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6"/>
                    <a:pt x="1989" y="179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Google Shape;12189;p85">
              <a:extLst>
                <a:ext uri="{FF2B5EF4-FFF2-40B4-BE49-F238E27FC236}">
                  <a16:creationId xmlns:a16="http://schemas.microsoft.com/office/drawing/2014/main" id="{DC1BA7C6-F1EA-9696-7C9C-74EDE1650D74}"/>
                </a:ext>
              </a:extLst>
            </p:cNvPr>
            <p:cNvSpPr/>
            <p:nvPr/>
          </p:nvSpPr>
          <p:spPr>
            <a:xfrm>
              <a:off x="1852919" y="4057372"/>
              <a:ext cx="32269" cy="3226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45"/>
                  </a:moveTo>
                  <a:cubicBezTo>
                    <a:pt x="596" y="345"/>
                    <a:pt x="667" y="417"/>
                    <a:pt x="667" y="512"/>
                  </a:cubicBezTo>
                  <a:cubicBezTo>
                    <a:pt x="667" y="595"/>
                    <a:pt x="596" y="667"/>
                    <a:pt x="501" y="667"/>
                  </a:cubicBezTo>
                  <a:cubicBezTo>
                    <a:pt x="417" y="667"/>
                    <a:pt x="334" y="595"/>
                    <a:pt x="334" y="512"/>
                  </a:cubicBezTo>
                  <a:cubicBezTo>
                    <a:pt x="334" y="417"/>
                    <a:pt x="417" y="345"/>
                    <a:pt x="501" y="345"/>
                  </a:cubicBezTo>
                  <a:close/>
                  <a:moveTo>
                    <a:pt x="501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501" y="1012"/>
                  </a:cubicBezTo>
                  <a:cubicBezTo>
                    <a:pt x="786" y="1012"/>
                    <a:pt x="1013" y="786"/>
                    <a:pt x="1013" y="512"/>
                  </a:cubicBezTo>
                  <a:cubicBezTo>
                    <a:pt x="1013" y="226"/>
                    <a:pt x="786" y="0"/>
                    <a:pt x="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Google Shape;12190;p85">
              <a:extLst>
                <a:ext uri="{FF2B5EF4-FFF2-40B4-BE49-F238E27FC236}">
                  <a16:creationId xmlns:a16="http://schemas.microsoft.com/office/drawing/2014/main" id="{C0208794-8893-5FCF-53F4-262DBEA4F772}"/>
                </a:ext>
              </a:extLst>
            </p:cNvPr>
            <p:cNvSpPr/>
            <p:nvPr/>
          </p:nvSpPr>
          <p:spPr>
            <a:xfrm>
              <a:off x="1803607" y="4031188"/>
              <a:ext cx="34563" cy="88398"/>
            </a:xfrm>
            <a:custGeom>
              <a:avLst/>
              <a:gdLst/>
              <a:ahLst/>
              <a:cxnLst/>
              <a:rect l="l" t="t" r="r" b="b"/>
              <a:pathLst>
                <a:path w="1085" h="2775" extrusionOk="0">
                  <a:moveTo>
                    <a:pt x="596" y="584"/>
                  </a:moveTo>
                  <a:cubicBezTo>
                    <a:pt x="668" y="584"/>
                    <a:pt x="739" y="644"/>
                    <a:pt x="739" y="739"/>
                  </a:cubicBezTo>
                  <a:lnTo>
                    <a:pt x="739" y="2025"/>
                  </a:lnTo>
                  <a:cubicBezTo>
                    <a:pt x="739" y="2108"/>
                    <a:pt x="679" y="2179"/>
                    <a:pt x="596" y="2179"/>
                  </a:cubicBezTo>
                  <a:lnTo>
                    <a:pt x="358" y="2179"/>
                  </a:lnTo>
                  <a:lnTo>
                    <a:pt x="358" y="584"/>
                  </a:lnTo>
                  <a:close/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417"/>
                  </a:lnTo>
                  <a:lnTo>
                    <a:pt x="1" y="2358"/>
                  </a:lnTo>
                  <a:lnTo>
                    <a:pt x="1" y="2596"/>
                  </a:lnTo>
                  <a:cubicBezTo>
                    <a:pt x="1" y="2680"/>
                    <a:pt x="72" y="2775"/>
                    <a:pt x="179" y="2775"/>
                  </a:cubicBezTo>
                  <a:cubicBezTo>
                    <a:pt x="263" y="2775"/>
                    <a:pt x="358" y="2703"/>
                    <a:pt x="358" y="2596"/>
                  </a:cubicBezTo>
                  <a:lnTo>
                    <a:pt x="358" y="2525"/>
                  </a:lnTo>
                  <a:lnTo>
                    <a:pt x="596" y="2525"/>
                  </a:lnTo>
                  <a:cubicBezTo>
                    <a:pt x="858" y="2525"/>
                    <a:pt x="1084" y="2299"/>
                    <a:pt x="1084" y="2025"/>
                  </a:cubicBezTo>
                  <a:lnTo>
                    <a:pt x="1084" y="739"/>
                  </a:lnTo>
                  <a:cubicBezTo>
                    <a:pt x="1084" y="465"/>
                    <a:pt x="870" y="239"/>
                    <a:pt x="596" y="239"/>
                  </a:cubicBezTo>
                  <a:lnTo>
                    <a:pt x="358" y="239"/>
                  </a:lnTo>
                  <a:lnTo>
                    <a:pt x="358" y="179"/>
                  </a:lnTo>
                  <a:cubicBezTo>
                    <a:pt x="358" y="96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7" name="Graphic 16" descr="Thumbs up sign outline">
            <a:extLst>
              <a:ext uri="{FF2B5EF4-FFF2-40B4-BE49-F238E27FC236}">
                <a16:creationId xmlns:a16="http://schemas.microsoft.com/office/drawing/2014/main" id="{B619CA98-4CC7-3C8D-7DEB-21874F100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671" y="1911563"/>
            <a:ext cx="730657" cy="730657"/>
          </a:xfrm>
          <a:prstGeom prst="rect">
            <a:avLst/>
          </a:prstGeom>
        </p:spPr>
      </p:pic>
      <p:grpSp>
        <p:nvGrpSpPr>
          <p:cNvPr id="18" name="Google Shape;15723;p90">
            <a:extLst>
              <a:ext uri="{FF2B5EF4-FFF2-40B4-BE49-F238E27FC236}">
                <a16:creationId xmlns:a16="http://schemas.microsoft.com/office/drawing/2014/main" id="{3D6730E4-E46A-0759-C463-2218652687E7}"/>
              </a:ext>
            </a:extLst>
          </p:cNvPr>
          <p:cNvGrpSpPr/>
          <p:nvPr/>
        </p:nvGrpSpPr>
        <p:grpSpPr>
          <a:xfrm>
            <a:off x="6879777" y="1963708"/>
            <a:ext cx="679651" cy="678900"/>
            <a:chOff x="2238181" y="4120624"/>
            <a:chExt cx="346056" cy="345674"/>
          </a:xfrm>
          <a:solidFill>
            <a:srgbClr val="000000"/>
          </a:solidFill>
        </p:grpSpPr>
        <p:grpSp>
          <p:nvGrpSpPr>
            <p:cNvPr id="19" name="Google Shape;15724;p90">
              <a:extLst>
                <a:ext uri="{FF2B5EF4-FFF2-40B4-BE49-F238E27FC236}">
                  <a16:creationId xmlns:a16="http://schemas.microsoft.com/office/drawing/2014/main" id="{15E75AF7-D12E-8662-8789-12768CC412BA}"/>
                </a:ext>
              </a:extLst>
            </p:cNvPr>
            <p:cNvGrpSpPr/>
            <p:nvPr/>
          </p:nvGrpSpPr>
          <p:grpSpPr>
            <a:xfrm>
              <a:off x="2309155" y="4177413"/>
              <a:ext cx="203863" cy="231903"/>
              <a:chOff x="1512725" y="258500"/>
              <a:chExt cx="4570900" cy="5199625"/>
            </a:xfrm>
            <a:grpFill/>
          </p:grpSpPr>
          <p:sp>
            <p:nvSpPr>
              <p:cNvPr id="21" name="Google Shape;15725;p90">
                <a:extLst>
                  <a:ext uri="{FF2B5EF4-FFF2-40B4-BE49-F238E27FC236}">
                    <a16:creationId xmlns:a16="http://schemas.microsoft.com/office/drawing/2014/main" id="{EF4D5942-A686-8CA7-ACBE-352F35CD6190}"/>
                  </a:ext>
                </a:extLst>
              </p:cNvPr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726;p90">
                <a:extLst>
                  <a:ext uri="{FF2B5EF4-FFF2-40B4-BE49-F238E27FC236}">
                    <a16:creationId xmlns:a16="http://schemas.microsoft.com/office/drawing/2014/main" id="{8AB1FA0E-CC60-DA8E-3952-EECAF7C210F0}"/>
                  </a:ext>
                </a:extLst>
              </p:cNvPr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15727;p90">
              <a:extLst>
                <a:ext uri="{FF2B5EF4-FFF2-40B4-BE49-F238E27FC236}">
                  <a16:creationId xmlns:a16="http://schemas.microsoft.com/office/drawing/2014/main" id="{54E7C656-55F5-BF0D-143B-058E581AB4EE}"/>
                </a:ext>
              </a:extLst>
            </p:cNvPr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2180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>
          <a:extLst>
            <a:ext uri="{FF2B5EF4-FFF2-40B4-BE49-F238E27FC236}">
              <a16:creationId xmlns:a16="http://schemas.microsoft.com/office/drawing/2014/main" id="{C22D7BE3-1043-46A7-67E9-6D4697A2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>
            <a:extLst>
              <a:ext uri="{FF2B5EF4-FFF2-40B4-BE49-F238E27FC236}">
                <a16:creationId xmlns:a16="http://schemas.microsoft.com/office/drawing/2014/main" id="{1A90CE4C-1791-8028-AAD2-C3C278539B1A}"/>
              </a:ext>
            </a:extLst>
          </p:cNvPr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>
            <a:extLst>
              <a:ext uri="{FF2B5EF4-FFF2-40B4-BE49-F238E27FC236}">
                <a16:creationId xmlns:a16="http://schemas.microsoft.com/office/drawing/2014/main" id="{E93F7338-9970-3A1E-F155-035C7AC484C8}"/>
              </a:ext>
            </a:extLst>
          </p:cNvPr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>
            <a:extLst>
              <a:ext uri="{FF2B5EF4-FFF2-40B4-BE49-F238E27FC236}">
                <a16:creationId xmlns:a16="http://schemas.microsoft.com/office/drawing/2014/main" id="{2B0B3163-2D8B-6DE9-4527-5DD8E583615A}"/>
              </a:ext>
            </a:extLst>
          </p:cNvPr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49" y="173797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>
            <a:extLst>
              <a:ext uri="{FF2B5EF4-FFF2-40B4-BE49-F238E27FC236}">
                <a16:creationId xmlns:a16="http://schemas.microsoft.com/office/drawing/2014/main" id="{78A4BB94-377A-F897-F753-E77DFD086AD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20617" y="1536970"/>
            <a:ext cx="5102764" cy="1343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400" i="1"/>
              <a:t>’’Social Media bietet endlose Möglichkeiten - doch du entscheidest, wie du sie nutzt.’’</a:t>
            </a:r>
          </a:p>
        </p:txBody>
      </p:sp>
      <p:sp>
        <p:nvSpPr>
          <p:cNvPr id="2129" name="Google Shape;2129;p38">
            <a:extLst>
              <a:ext uri="{FF2B5EF4-FFF2-40B4-BE49-F238E27FC236}">
                <a16:creationId xmlns:a16="http://schemas.microsoft.com/office/drawing/2014/main" id="{B7E8BE56-5191-882C-8909-967C2AE388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3735" y="2703404"/>
            <a:ext cx="3399664" cy="354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 Mauric, Marco &amp; Lenny</a:t>
            </a:r>
            <a:endParaRPr sz="1000"/>
          </a:p>
        </p:txBody>
      </p:sp>
      <p:sp>
        <p:nvSpPr>
          <p:cNvPr id="2130" name="Google Shape;2130;p38">
            <a:extLst>
              <a:ext uri="{FF2B5EF4-FFF2-40B4-BE49-F238E27FC236}">
                <a16:creationId xmlns:a16="http://schemas.microsoft.com/office/drawing/2014/main" id="{6AEB3E0E-B8BD-976F-CD1C-121CB53640C3}"/>
              </a:ext>
            </a:extLst>
          </p:cNvPr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70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>
          <a:extLst>
            <a:ext uri="{FF2B5EF4-FFF2-40B4-BE49-F238E27FC236}">
              <a16:creationId xmlns:a16="http://schemas.microsoft.com/office/drawing/2014/main" id="{6AB7A59A-A376-78A4-95F9-81FC075F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57">
            <a:extLst>
              <a:ext uri="{FF2B5EF4-FFF2-40B4-BE49-F238E27FC236}">
                <a16:creationId xmlns:a16="http://schemas.microsoft.com/office/drawing/2014/main" id="{5BC1B4F2-D429-6E7A-FB85-6049740CABA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7">
            <a:extLst>
              <a:ext uri="{FF2B5EF4-FFF2-40B4-BE49-F238E27FC236}">
                <a16:creationId xmlns:a16="http://schemas.microsoft.com/office/drawing/2014/main" id="{83079577-6F07-4498-4F6F-1C19CFA77D54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45285" y="1176364"/>
            <a:ext cx="1481216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>
            <a:extLst>
              <a:ext uri="{FF2B5EF4-FFF2-40B4-BE49-F238E27FC236}">
                <a16:creationId xmlns:a16="http://schemas.microsoft.com/office/drawing/2014/main" id="{1D39D7AE-AD98-390E-F6F5-9A7DAC9012A9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>
            <a:extLst>
              <a:ext uri="{FF2B5EF4-FFF2-40B4-BE49-F238E27FC236}">
                <a16:creationId xmlns:a16="http://schemas.microsoft.com/office/drawing/2014/main" id="{F7A209D1-B55E-EE8A-DACA-DEAE379D2533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20726826" flipH="1">
            <a:off x="2208610" y="3252328"/>
            <a:ext cx="220067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>
            <a:extLst>
              <a:ext uri="{FF2B5EF4-FFF2-40B4-BE49-F238E27FC236}">
                <a16:creationId xmlns:a16="http://schemas.microsoft.com/office/drawing/2014/main" id="{F48680EE-55CC-BE23-80C9-21A18639612F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7">
            <a:extLst>
              <a:ext uri="{FF2B5EF4-FFF2-40B4-BE49-F238E27FC236}">
                <a16:creationId xmlns:a16="http://schemas.microsoft.com/office/drawing/2014/main" id="{32DE366F-F0C8-EF96-61B0-EFD925EBA6DC}"/>
              </a:ext>
            </a:extLst>
          </p:cNvPr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E-Mail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6" name="Google Shape;2616;p57">
            <a:extLst>
              <a:ext uri="{FF2B5EF4-FFF2-40B4-BE49-F238E27FC236}">
                <a16:creationId xmlns:a16="http://schemas.microsoft.com/office/drawing/2014/main" id="{2D5E06EB-EEC7-17F3-3194-120D678047BE}"/>
              </a:ext>
            </a:extLst>
          </p:cNvPr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Ende 70er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Von </a:t>
            </a: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Ray Tomlinson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7" name="Google Shape;2617;p57">
            <a:extLst>
              <a:ext uri="{FF2B5EF4-FFF2-40B4-BE49-F238E27FC236}">
                <a16:creationId xmlns:a16="http://schemas.microsoft.com/office/drawing/2014/main" id="{E8B17738-A785-84E4-61E2-FB30D985323B}"/>
              </a:ext>
            </a:extLst>
          </p:cNvPr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Geocities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8" name="Google Shape;2618;p57">
            <a:extLst>
              <a:ext uri="{FF2B5EF4-FFF2-40B4-BE49-F238E27FC236}">
                <a16:creationId xmlns:a16="http://schemas.microsoft.com/office/drawing/2014/main" id="{D6D7BF68-B582-30BF-DC78-107ABCFA7386}"/>
              </a:ext>
            </a:extLst>
          </p:cNvPr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Ende 1994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Blogposts</a:t>
            </a:r>
          </a:p>
        </p:txBody>
      </p:sp>
      <p:sp>
        <p:nvSpPr>
          <p:cNvPr id="2619" name="Google Shape;2619;p57">
            <a:extLst>
              <a:ext uri="{FF2B5EF4-FFF2-40B4-BE49-F238E27FC236}">
                <a16:creationId xmlns:a16="http://schemas.microsoft.com/office/drawing/2014/main" id="{9C6249B0-3D85-AD15-149D-5E7C0F4811D4}"/>
              </a:ext>
            </a:extLst>
          </p:cNvPr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Facebook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0" name="Google Shape;2620;p57">
            <a:extLst>
              <a:ext uri="{FF2B5EF4-FFF2-40B4-BE49-F238E27FC236}">
                <a16:creationId xmlns:a16="http://schemas.microsoft.com/office/drawing/2014/main" id="{AA8477E0-3995-1C59-3FB0-B4FB52EBC665}"/>
              </a:ext>
            </a:extLst>
          </p:cNvPr>
          <p:cNvSpPr txBox="1"/>
          <p:nvPr/>
        </p:nvSpPr>
        <p:spPr>
          <a:xfrm>
            <a:off x="6464545" y="18362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Connecting</a:t>
            </a:r>
          </a:p>
        </p:txBody>
      </p:sp>
      <p:sp>
        <p:nvSpPr>
          <p:cNvPr id="2621" name="Google Shape;2621;p57">
            <a:extLst>
              <a:ext uri="{FF2B5EF4-FFF2-40B4-BE49-F238E27FC236}">
                <a16:creationId xmlns:a16="http://schemas.microsoft.com/office/drawing/2014/main" id="{1140D78F-1D7F-4E4F-EE65-8D9403411694}"/>
              </a:ext>
            </a:extLst>
          </p:cNvPr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World Wide Web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2" name="Google Shape;2622;p57">
            <a:extLst>
              <a:ext uri="{FF2B5EF4-FFF2-40B4-BE49-F238E27FC236}">
                <a16:creationId xmlns:a16="http://schemas.microsoft.com/office/drawing/2014/main" id="{1B69BCCD-D916-A340-8420-E79342021F0A}"/>
              </a:ext>
            </a:extLst>
          </p:cNvPr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März 1989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Von </a:t>
            </a:r>
            <a:r>
              <a:rPr lang="de-CH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 Berners-Lee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3" name="Google Shape;2623;p57">
            <a:extLst>
              <a:ext uri="{FF2B5EF4-FFF2-40B4-BE49-F238E27FC236}">
                <a16:creationId xmlns:a16="http://schemas.microsoft.com/office/drawing/2014/main" id="{03A9EC7D-1158-A646-0F11-FD9A59748B26}"/>
              </a:ext>
            </a:extLst>
          </p:cNvPr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MySpace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4" name="Google Shape;2624;p57">
            <a:extLst>
              <a:ext uri="{FF2B5EF4-FFF2-40B4-BE49-F238E27FC236}">
                <a16:creationId xmlns:a16="http://schemas.microsoft.com/office/drawing/2014/main" id="{1BF11FBA-621E-72F9-B2FC-3E26FE44CF8E}"/>
              </a:ext>
            </a:extLst>
          </p:cNvPr>
          <p:cNvSpPr txBox="1"/>
          <p:nvPr/>
        </p:nvSpPr>
        <p:spPr>
          <a:xfrm>
            <a:off x="5158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Ende 2002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Bilder &amp; Video</a:t>
            </a:r>
          </a:p>
        </p:txBody>
      </p:sp>
      <p:cxnSp>
        <p:nvCxnSpPr>
          <p:cNvPr id="2625" name="Google Shape;2625;p57">
            <a:extLst>
              <a:ext uri="{FF2B5EF4-FFF2-40B4-BE49-F238E27FC236}">
                <a16:creationId xmlns:a16="http://schemas.microsoft.com/office/drawing/2014/main" id="{0CF6F971-93F4-9B13-753F-C693CD1FE991}"/>
              </a:ext>
            </a:extLst>
          </p:cNvPr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6" name="Google Shape;2626;p57">
            <a:extLst>
              <a:ext uri="{FF2B5EF4-FFF2-40B4-BE49-F238E27FC236}">
                <a16:creationId xmlns:a16="http://schemas.microsoft.com/office/drawing/2014/main" id="{8A137682-816A-C00D-2AEB-3C63D46CCF59}"/>
              </a:ext>
            </a:extLst>
          </p:cNvPr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7" name="Google Shape;2627;p57">
            <a:extLst>
              <a:ext uri="{FF2B5EF4-FFF2-40B4-BE49-F238E27FC236}">
                <a16:creationId xmlns:a16="http://schemas.microsoft.com/office/drawing/2014/main" id="{5B632106-FF9B-EF6C-48E5-472D1183CCA8}"/>
              </a:ext>
            </a:extLst>
          </p:cNvPr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8" name="Google Shape;2628;p57">
            <a:extLst>
              <a:ext uri="{FF2B5EF4-FFF2-40B4-BE49-F238E27FC236}">
                <a16:creationId xmlns:a16="http://schemas.microsoft.com/office/drawing/2014/main" id="{A174C7CA-89DD-39EA-0B0B-76C7F69C983B}"/>
              </a:ext>
            </a:extLst>
          </p:cNvPr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9" name="Google Shape;2629;p57">
            <a:extLst>
              <a:ext uri="{FF2B5EF4-FFF2-40B4-BE49-F238E27FC236}">
                <a16:creationId xmlns:a16="http://schemas.microsoft.com/office/drawing/2014/main" id="{E74439FF-EEE9-6A23-DA57-92B3F2BCA247}"/>
              </a:ext>
            </a:extLst>
          </p:cNvPr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0" name="Google Shape;2630;p57">
            <a:extLst>
              <a:ext uri="{FF2B5EF4-FFF2-40B4-BE49-F238E27FC236}">
                <a16:creationId xmlns:a16="http://schemas.microsoft.com/office/drawing/2014/main" id="{0991DFC1-6DB2-AF18-F73A-08ABB286A69F}"/>
              </a:ext>
            </a:extLst>
          </p:cNvPr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1" name="Google Shape;2631;p57">
            <a:extLst>
              <a:ext uri="{FF2B5EF4-FFF2-40B4-BE49-F238E27FC236}">
                <a16:creationId xmlns:a16="http://schemas.microsoft.com/office/drawing/2014/main" id="{87956FE9-9D17-AE84-89D8-56CBBFCAA7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Geschichte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979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BCDB6A0B-7BED-6099-FA34-3FC25775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16C51C91-FEBF-1E67-AD3A-358775D2EF09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Umfrage</a:t>
            </a:r>
            <a:endParaRPr/>
          </a:p>
        </p:txBody>
      </p:sp>
      <p:sp>
        <p:nvSpPr>
          <p:cNvPr id="2217" name="Google Shape;2217;p45">
            <a:extLst>
              <a:ext uri="{FF2B5EF4-FFF2-40B4-BE49-F238E27FC236}">
                <a16:creationId xmlns:a16="http://schemas.microsoft.com/office/drawing/2014/main" id="{FFD64ECE-AD92-7FD5-C83E-560FDBB73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3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700"/>
              <a:t>Meinungen</a:t>
            </a:r>
            <a:endParaRPr sz="1700"/>
          </a:p>
        </p:txBody>
      </p:sp>
      <p:sp>
        <p:nvSpPr>
          <p:cNvPr id="2219" name="Google Shape;2219;p45">
            <a:extLst>
              <a:ext uri="{FF2B5EF4-FFF2-40B4-BE49-F238E27FC236}">
                <a16:creationId xmlns:a16="http://schemas.microsoft.com/office/drawing/2014/main" id="{487C4D11-CDC0-6E2A-F41B-584D9DF611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10150" y="29037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Unser Umfeld</a:t>
            </a:r>
            <a:endParaRPr sz="1700"/>
          </a:p>
        </p:txBody>
      </p:sp>
      <p:sp>
        <p:nvSpPr>
          <p:cNvPr id="2221" name="Google Shape;2221;p45">
            <a:extLst>
              <a:ext uri="{FF2B5EF4-FFF2-40B4-BE49-F238E27FC236}">
                <a16:creationId xmlns:a16="http://schemas.microsoft.com/office/drawing/2014/main" id="{6FB0DF62-D7BC-C17E-239F-9A7BF35E361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106750" y="29037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CH" sz="1700"/>
              <a:t>Für alle Ziele</a:t>
            </a:r>
            <a:endParaRPr sz="1700"/>
          </a:p>
        </p:txBody>
      </p:sp>
      <p:pic>
        <p:nvPicPr>
          <p:cNvPr id="2223" name="Google Shape;2223;p45">
            <a:extLst>
              <a:ext uri="{FF2B5EF4-FFF2-40B4-BE49-F238E27FC236}">
                <a16:creationId xmlns:a16="http://schemas.microsoft.com/office/drawing/2014/main" id="{E2EA47B6-0D99-B552-FD84-23B021B2306F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94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>
            <a:extLst>
              <a:ext uri="{FF2B5EF4-FFF2-40B4-BE49-F238E27FC236}">
                <a16:creationId xmlns:a16="http://schemas.microsoft.com/office/drawing/2014/main" id="{CE20BD37-4D05-AB8F-EF4A-46CABF35C57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93250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>
            <a:extLst>
              <a:ext uri="{FF2B5EF4-FFF2-40B4-BE49-F238E27FC236}">
                <a16:creationId xmlns:a16="http://schemas.microsoft.com/office/drawing/2014/main" id="{D0584FAB-AA43-1F46-736E-09DDB4F25B5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90027" y="17140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804;p86">
            <a:extLst>
              <a:ext uri="{FF2B5EF4-FFF2-40B4-BE49-F238E27FC236}">
                <a16:creationId xmlns:a16="http://schemas.microsoft.com/office/drawing/2014/main" id="{D244F11A-4F9B-37B2-5572-CC0F0C052B8A}"/>
              </a:ext>
            </a:extLst>
          </p:cNvPr>
          <p:cNvGrpSpPr/>
          <p:nvPr/>
        </p:nvGrpSpPr>
        <p:grpSpPr>
          <a:xfrm>
            <a:off x="1548493" y="2003011"/>
            <a:ext cx="593950" cy="557898"/>
            <a:chOff x="1749728" y="2894777"/>
            <a:chExt cx="386927" cy="363438"/>
          </a:xfrm>
          <a:solidFill>
            <a:srgbClr val="000000"/>
          </a:solidFill>
        </p:grpSpPr>
        <p:sp>
          <p:nvSpPr>
            <p:cNvPr id="3" name="Google Shape;12805;p86">
              <a:extLst>
                <a:ext uri="{FF2B5EF4-FFF2-40B4-BE49-F238E27FC236}">
                  <a16:creationId xmlns:a16="http://schemas.microsoft.com/office/drawing/2014/main" id="{933F8E9D-7D63-4E19-8E1F-43570A3EC5E5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806;p86">
              <a:extLst>
                <a:ext uri="{FF2B5EF4-FFF2-40B4-BE49-F238E27FC236}">
                  <a16:creationId xmlns:a16="http://schemas.microsoft.com/office/drawing/2014/main" id="{5BD5DEFD-3603-B32C-D26F-5AAB968EA8F8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07;p86">
              <a:extLst>
                <a:ext uri="{FF2B5EF4-FFF2-40B4-BE49-F238E27FC236}">
                  <a16:creationId xmlns:a16="http://schemas.microsoft.com/office/drawing/2014/main" id="{6DC5F472-36CE-C367-223A-D00CD892560F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808;p86">
              <a:extLst>
                <a:ext uri="{FF2B5EF4-FFF2-40B4-BE49-F238E27FC236}">
                  <a16:creationId xmlns:a16="http://schemas.microsoft.com/office/drawing/2014/main" id="{0F94CB81-1153-F04D-B36D-AC103F5F991B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809;p86">
              <a:extLst>
                <a:ext uri="{FF2B5EF4-FFF2-40B4-BE49-F238E27FC236}">
                  <a16:creationId xmlns:a16="http://schemas.microsoft.com/office/drawing/2014/main" id="{ED94A47B-F80B-C24C-AA02-48793D7F00ED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0;p86">
              <a:extLst>
                <a:ext uri="{FF2B5EF4-FFF2-40B4-BE49-F238E27FC236}">
                  <a16:creationId xmlns:a16="http://schemas.microsoft.com/office/drawing/2014/main" id="{EDF64DF9-E2F5-1C32-F268-1B8D5FE54DCA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11;p86">
              <a:extLst>
                <a:ext uri="{FF2B5EF4-FFF2-40B4-BE49-F238E27FC236}">
                  <a16:creationId xmlns:a16="http://schemas.microsoft.com/office/drawing/2014/main" id="{4E3310AF-CA3F-526B-E4E9-512C7DAF94C9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5155;p90">
            <a:extLst>
              <a:ext uri="{FF2B5EF4-FFF2-40B4-BE49-F238E27FC236}">
                <a16:creationId xmlns:a16="http://schemas.microsoft.com/office/drawing/2014/main" id="{FE6ADD64-1637-5047-E65F-BF7E1AEF3957}"/>
              </a:ext>
            </a:extLst>
          </p:cNvPr>
          <p:cNvSpPr/>
          <p:nvPr/>
        </p:nvSpPr>
        <p:spPr>
          <a:xfrm>
            <a:off x="4170366" y="2013857"/>
            <a:ext cx="692051" cy="575042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234;p90">
            <a:extLst>
              <a:ext uri="{FF2B5EF4-FFF2-40B4-BE49-F238E27FC236}">
                <a16:creationId xmlns:a16="http://schemas.microsoft.com/office/drawing/2014/main" id="{D06B4429-B26E-3B8F-7897-57E16DD26B9B}"/>
              </a:ext>
            </a:extLst>
          </p:cNvPr>
          <p:cNvSpPr/>
          <p:nvPr/>
        </p:nvSpPr>
        <p:spPr>
          <a:xfrm>
            <a:off x="6912428" y="1970881"/>
            <a:ext cx="630744" cy="628722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2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32E56BED-1362-C35D-7E41-690D0D80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C2919D31-D5E6-D26B-A847-BEE154CFD7E5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Alter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A64D5-EA41-86AE-E431-A2906C5C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182"/>
          <a:stretch/>
        </p:blipFill>
        <p:spPr>
          <a:xfrm>
            <a:off x="1262163" y="1327826"/>
            <a:ext cx="7246695" cy="261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8590E-DD2D-92F4-2E34-EC74BDA7F79D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232197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766FA779-C149-268E-CE95-CB92E100F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86E0C017-C809-32C0-6688-E457F4D579DA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Geschlecht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59C03-C31C-6860-A245-A625C7C9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49"/>
          <a:stretch/>
        </p:blipFill>
        <p:spPr>
          <a:xfrm>
            <a:off x="1089081" y="1282559"/>
            <a:ext cx="7656605" cy="2769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FE1EE-DD04-9180-C751-127B9CB91D25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77133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>
          <a:extLst>
            <a:ext uri="{FF2B5EF4-FFF2-40B4-BE49-F238E27FC236}">
              <a16:creationId xmlns:a16="http://schemas.microsoft.com/office/drawing/2014/main" id="{82E00947-F677-E26B-9D1D-508E8D103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>
            <a:extLst>
              <a:ext uri="{FF2B5EF4-FFF2-40B4-BE49-F238E27FC236}">
                <a16:creationId xmlns:a16="http://schemas.microsoft.com/office/drawing/2014/main" id="{F0405F28-68C2-F914-CAA1-F008D9B4C8E7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Nutzungsgründe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8759A-F529-EADD-F7A3-18D24668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68"/>
          <a:stretch/>
        </p:blipFill>
        <p:spPr>
          <a:xfrm>
            <a:off x="1264804" y="1457845"/>
            <a:ext cx="6614392" cy="2753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91DD5-5EA8-307E-97A4-4FE2E54D949A}"/>
              </a:ext>
            </a:extLst>
          </p:cNvPr>
          <p:cNvSpPr txBox="1"/>
          <p:nvPr/>
        </p:nvSpPr>
        <p:spPr>
          <a:xfrm>
            <a:off x="204546" y="4718093"/>
            <a:ext cx="6062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>
                <a:solidFill>
                  <a:schemeClr val="dk2"/>
                </a:solidFill>
                <a:latin typeface="Overpass Black"/>
                <a:sym typeface="Overpass Black"/>
              </a:rPr>
              <a:t>Quelle: 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Umfrage </a:t>
            </a:r>
            <a:r>
              <a:rPr lang="de-DE" sz="110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Social</a:t>
            </a:r>
            <a:r>
              <a:rPr lang="de-DE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Media, Google Forms, 04.12.2024, Selbst erstellt</a:t>
            </a:r>
            <a:endParaRPr lang="de-CH" sz="1100">
              <a:solidFill>
                <a:schemeClr val="dk2"/>
              </a:solidFill>
              <a:latin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1509524556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40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Aqua Marketing Plan by Slidego</vt:lpstr>
      <vt:lpstr>Social Media</vt:lpstr>
      <vt:lpstr>Übersicht</vt:lpstr>
      <vt:lpstr>01</vt:lpstr>
      <vt:lpstr>Definition</vt:lpstr>
      <vt:lpstr>Geschichte</vt:lpstr>
      <vt:lpstr>Umfrage</vt:lpstr>
      <vt:lpstr>Alter</vt:lpstr>
      <vt:lpstr>Geschlecht</vt:lpstr>
      <vt:lpstr>Nutzungsgründe</vt:lpstr>
      <vt:lpstr>Plattformen</vt:lpstr>
      <vt:lpstr>02</vt:lpstr>
      <vt:lpstr>Kunst</vt:lpstr>
      <vt:lpstr>Kunst</vt:lpstr>
      <vt:lpstr>Memes</vt:lpstr>
      <vt:lpstr>Erstes Meme</vt:lpstr>
      <vt:lpstr>Trends</vt:lpstr>
      <vt:lpstr>Challenges</vt:lpstr>
      <vt:lpstr>Trends Heute</vt:lpstr>
      <vt:lpstr>03</vt:lpstr>
      <vt:lpstr>Wie verdienen die Plattformen Geld</vt:lpstr>
      <vt:lpstr>Wie verdienen die Creator Geld</vt:lpstr>
      <vt:lpstr>Selbstexperiment</vt:lpstr>
      <vt:lpstr>Umfrage: Posten</vt:lpstr>
      <vt:lpstr>04</vt:lpstr>
      <vt:lpstr>Allgemeines</vt:lpstr>
      <vt:lpstr>Konsum: Schüler</vt:lpstr>
      <vt:lpstr>Konsum: Lehrer</vt:lpstr>
      <vt:lpstr>Umfrage: Konsum</vt:lpstr>
      <vt:lpstr>Umfrage: Probleme</vt:lpstr>
      <vt:lpstr>Cybermobbing</vt:lpstr>
      <vt:lpstr>Cybermobbing: Schüler</vt:lpstr>
      <vt:lpstr>Cybermobbing: Lehrer</vt:lpstr>
      <vt:lpstr>Umfrage: Cybermobbing</vt:lpstr>
      <vt:lpstr>Gewalt und Pornografie</vt:lpstr>
      <vt:lpstr>Gewalt und Pornografie: Schüler</vt:lpstr>
      <vt:lpstr>Umfrage: Gewalt</vt:lpstr>
      <vt:lpstr>Umfrage: Pornografie</vt:lpstr>
      <vt:lpstr>05</vt:lpstr>
      <vt:lpstr>Fazit</vt:lpstr>
      <vt:lpstr>’’Social Media bietet endlose Möglichkeiten - doch du entscheidest, wie du sie nutzt.’’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2025-01-20T22:31:13Z</dcterms:modified>
</cp:coreProperties>
</file>